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3" r:id="rId1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85" d="100"/>
          <a:sy n="85" d="100"/>
        </p:scale>
        <p:origin x="-82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CAB8E-6ECD-47FA-AB55-4462F03F96D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0723F21-B841-4723-B24D-003D2409DAE0}">
      <dgm:prSet phldrT="[Text]"/>
      <dgm:spPr/>
      <dgm:t>
        <a:bodyPr/>
        <a:lstStyle/>
        <a:p>
          <a:r>
            <a:rPr lang="ta-IN" dirty="0" smtClean="0"/>
            <a:t>இயற்கை மொழி ஆய்வு</a:t>
          </a:r>
          <a:endParaRPr lang="en-IN" dirty="0"/>
        </a:p>
      </dgm:t>
    </dgm:pt>
    <dgm:pt modelId="{ADE14972-3B8E-486D-BD0B-3E3C473EEDF7}" type="parTrans" cxnId="{5703B6A3-8BA3-407C-BE75-0EE5203C3BD8}">
      <dgm:prSet/>
      <dgm:spPr/>
      <dgm:t>
        <a:bodyPr/>
        <a:lstStyle/>
        <a:p>
          <a:endParaRPr lang="en-IN"/>
        </a:p>
      </dgm:t>
    </dgm:pt>
    <dgm:pt modelId="{8102EEEF-0B41-451B-A3E7-F1C392B55F67}" type="sibTrans" cxnId="{5703B6A3-8BA3-407C-BE75-0EE5203C3BD8}">
      <dgm:prSet/>
      <dgm:spPr/>
      <dgm:t>
        <a:bodyPr/>
        <a:lstStyle/>
        <a:p>
          <a:endParaRPr lang="en-IN"/>
        </a:p>
      </dgm:t>
    </dgm:pt>
    <dgm:pt modelId="{1DE9F568-EA27-468D-964B-6C06FD046B04}">
      <dgm:prSet phldrT="[Text]"/>
      <dgm:spPr/>
      <dgm:t>
        <a:bodyPr/>
        <a:lstStyle/>
        <a:p>
          <a:r>
            <a:rPr lang="en-US" dirty="0" smtClean="0"/>
            <a:t> Text To Speech </a:t>
          </a:r>
          <a:r>
            <a:rPr lang="ta-IN" dirty="0" smtClean="0"/>
            <a:t>தொழில்நுட்பம்</a:t>
          </a:r>
          <a:endParaRPr lang="en-IN" dirty="0"/>
        </a:p>
      </dgm:t>
    </dgm:pt>
    <dgm:pt modelId="{8C2E6878-9FF5-4587-9A52-D43A139D302E}" type="parTrans" cxnId="{84F3E64F-7D41-4B7C-AF4F-45BA0A5EB715}">
      <dgm:prSet/>
      <dgm:spPr/>
      <dgm:t>
        <a:bodyPr/>
        <a:lstStyle/>
        <a:p>
          <a:endParaRPr lang="en-IN"/>
        </a:p>
      </dgm:t>
    </dgm:pt>
    <dgm:pt modelId="{A370AA71-5732-4E20-AD2E-2A59FB1743DF}" type="sibTrans" cxnId="{84F3E64F-7D41-4B7C-AF4F-45BA0A5EB715}">
      <dgm:prSet/>
      <dgm:spPr/>
      <dgm:t>
        <a:bodyPr/>
        <a:lstStyle/>
        <a:p>
          <a:endParaRPr lang="en-IN"/>
        </a:p>
      </dgm:t>
    </dgm:pt>
    <dgm:pt modelId="{0E947593-4DDD-430B-9277-083A4D836A2D}">
      <dgm:prSet phldrT="[Text]"/>
      <dgm:spPr/>
      <dgm:t>
        <a:bodyPr/>
        <a:lstStyle/>
        <a:p>
          <a:r>
            <a:rPr lang="ta-IN" dirty="0" smtClean="0"/>
            <a:t>துறைகள்</a:t>
          </a:r>
          <a:endParaRPr lang="en-IN" dirty="0"/>
        </a:p>
      </dgm:t>
    </dgm:pt>
    <dgm:pt modelId="{0F3B57AF-A721-4478-B605-AFD95DDFB2D7}" type="parTrans" cxnId="{9F3B126E-D6F1-4D9B-995C-977C9DC8250A}">
      <dgm:prSet/>
      <dgm:spPr/>
      <dgm:t>
        <a:bodyPr/>
        <a:lstStyle/>
        <a:p>
          <a:endParaRPr lang="en-IN"/>
        </a:p>
      </dgm:t>
    </dgm:pt>
    <dgm:pt modelId="{6FD57B88-6507-4A4D-A422-9F7425B64C4A}" type="sibTrans" cxnId="{9F3B126E-D6F1-4D9B-995C-977C9DC8250A}">
      <dgm:prSet/>
      <dgm:spPr/>
      <dgm:t>
        <a:bodyPr/>
        <a:lstStyle/>
        <a:p>
          <a:endParaRPr lang="en-IN"/>
        </a:p>
      </dgm:t>
    </dgm:pt>
    <dgm:pt modelId="{D88384EE-206E-490F-BD88-52B4E0195D18}">
      <dgm:prSet phldrT="[Text]"/>
      <dgm:spPr/>
      <dgm:t>
        <a:bodyPr/>
        <a:lstStyle/>
        <a:p>
          <a:r>
            <a:rPr lang="ta-IN" dirty="0" smtClean="0"/>
            <a:t>மென்பொருள்கள்</a:t>
          </a:r>
          <a:endParaRPr lang="en-IN" dirty="0" smtClean="0"/>
        </a:p>
      </dgm:t>
    </dgm:pt>
    <dgm:pt modelId="{FE38870A-0DCA-4406-95EF-06EBF2DFA7CD}" type="parTrans" cxnId="{A6AAED4E-B686-4478-B5C4-C4AF7853B188}">
      <dgm:prSet/>
      <dgm:spPr/>
      <dgm:t>
        <a:bodyPr/>
        <a:lstStyle/>
        <a:p>
          <a:endParaRPr lang="en-IN"/>
        </a:p>
      </dgm:t>
    </dgm:pt>
    <dgm:pt modelId="{F3CB33E2-AA2B-4746-8F55-5B0D30D6843B}" type="sibTrans" cxnId="{A6AAED4E-B686-4478-B5C4-C4AF7853B188}">
      <dgm:prSet/>
      <dgm:spPr/>
      <dgm:t>
        <a:bodyPr/>
        <a:lstStyle/>
        <a:p>
          <a:endParaRPr lang="en-IN"/>
        </a:p>
      </dgm:t>
    </dgm:pt>
    <dgm:pt modelId="{1923F00D-DB1F-4F23-9578-4545953CF7F3}">
      <dgm:prSet phldrT="[Text]"/>
      <dgm:spPr/>
      <dgm:t>
        <a:bodyPr/>
        <a:lstStyle/>
        <a:p>
          <a:endParaRPr lang="en-IN" dirty="0"/>
        </a:p>
      </dgm:t>
    </dgm:pt>
    <dgm:pt modelId="{FF179FA3-7B49-484D-98F4-1CB6415E6E7F}" type="parTrans" cxnId="{3979809B-58EE-417D-B1D5-1F781BB9F5A8}">
      <dgm:prSet/>
      <dgm:spPr/>
      <dgm:t>
        <a:bodyPr/>
        <a:lstStyle/>
        <a:p>
          <a:endParaRPr lang="en-IN"/>
        </a:p>
      </dgm:t>
    </dgm:pt>
    <dgm:pt modelId="{995182BA-E042-4F16-95CA-D86AB487C6E7}" type="sibTrans" cxnId="{3979809B-58EE-417D-B1D5-1F781BB9F5A8}">
      <dgm:prSet/>
      <dgm:spPr/>
      <dgm:t>
        <a:bodyPr/>
        <a:lstStyle/>
        <a:p>
          <a:endParaRPr lang="en-IN"/>
        </a:p>
      </dgm:t>
    </dgm:pt>
    <dgm:pt modelId="{8D59AEDA-111F-42A9-823D-4CC8DDB6227D}">
      <dgm:prSet phldrT="[Text]"/>
      <dgm:spPr/>
      <dgm:t>
        <a:bodyPr/>
        <a:lstStyle/>
        <a:p>
          <a:r>
            <a:rPr lang="ta-IN" dirty="0" smtClean="0"/>
            <a:t>வாய்ப்புகள்</a:t>
          </a:r>
          <a:endParaRPr lang="en-IN" dirty="0" smtClean="0"/>
        </a:p>
      </dgm:t>
    </dgm:pt>
    <dgm:pt modelId="{CEAE45D1-8405-4986-9B24-F8C486B3283F}" type="parTrans" cxnId="{94251913-6CAC-42A2-AEDB-657F3AE24F6D}">
      <dgm:prSet/>
      <dgm:spPr/>
    </dgm:pt>
    <dgm:pt modelId="{D024D141-F23F-4332-8299-BDC99FB454AA}" type="sibTrans" cxnId="{94251913-6CAC-42A2-AEDB-657F3AE24F6D}">
      <dgm:prSet/>
      <dgm:spPr/>
    </dgm:pt>
    <dgm:pt modelId="{E1880E3D-1AC3-4393-82BA-24DCF720E738}">
      <dgm:prSet phldrT="[Text]"/>
      <dgm:spPr/>
      <dgm:t>
        <a:bodyPr/>
        <a:lstStyle/>
        <a:p>
          <a:r>
            <a:rPr lang="ta-IN" dirty="0" smtClean="0"/>
            <a:t>செய்ய வேண்டியவை</a:t>
          </a:r>
          <a:endParaRPr lang="en-IN" dirty="0" smtClean="0"/>
        </a:p>
      </dgm:t>
    </dgm:pt>
    <dgm:pt modelId="{5BB493A8-9BF4-4D13-912C-39531C659184}" type="parTrans" cxnId="{6A43A69F-37B9-48E9-9640-40A76F4AA3F8}">
      <dgm:prSet/>
      <dgm:spPr/>
      <dgm:t>
        <a:bodyPr/>
        <a:lstStyle/>
        <a:p>
          <a:endParaRPr lang="en-IN"/>
        </a:p>
      </dgm:t>
    </dgm:pt>
    <dgm:pt modelId="{8571F80B-C8E5-4886-8FD4-A2D227FFA6BC}" type="sibTrans" cxnId="{6A43A69F-37B9-48E9-9640-40A76F4AA3F8}">
      <dgm:prSet/>
      <dgm:spPr/>
      <dgm:t>
        <a:bodyPr/>
        <a:lstStyle/>
        <a:p>
          <a:endParaRPr lang="en-IN"/>
        </a:p>
      </dgm:t>
    </dgm:pt>
    <dgm:pt modelId="{63E1E098-DC35-4C51-9F8D-5BE171CA6D1D}" type="pres">
      <dgm:prSet presAssocID="{9D7CAB8E-6ECD-47FA-AB55-4462F03F96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F87781F-35D4-4735-B7DD-6380343CB7EE}" type="pres">
      <dgm:prSet presAssocID="{1923F00D-DB1F-4F23-9578-4545953CF7F3}" presName="boxAndChildren" presStyleCnt="0"/>
      <dgm:spPr/>
    </dgm:pt>
    <dgm:pt modelId="{DBF1F5C1-5670-4EBA-A586-9B6094249761}" type="pres">
      <dgm:prSet presAssocID="{1923F00D-DB1F-4F23-9578-4545953CF7F3}" presName="parentTextBox" presStyleLbl="node1" presStyleIdx="0" presStyleCnt="7"/>
      <dgm:spPr/>
      <dgm:t>
        <a:bodyPr/>
        <a:lstStyle/>
        <a:p>
          <a:endParaRPr lang="en-IN"/>
        </a:p>
      </dgm:t>
    </dgm:pt>
    <dgm:pt modelId="{DFD4E499-EDF0-44EC-B962-F69B6500782B}" type="pres">
      <dgm:prSet presAssocID="{8571F80B-C8E5-4886-8FD4-A2D227FFA6BC}" presName="sp" presStyleCnt="0"/>
      <dgm:spPr/>
    </dgm:pt>
    <dgm:pt modelId="{CB308F99-8236-40E2-9607-3D9521A7B27B}" type="pres">
      <dgm:prSet presAssocID="{E1880E3D-1AC3-4393-82BA-24DCF720E738}" presName="arrowAndChildren" presStyleCnt="0"/>
      <dgm:spPr/>
    </dgm:pt>
    <dgm:pt modelId="{43455695-146B-46E3-BC70-4ACCE47663E8}" type="pres">
      <dgm:prSet presAssocID="{E1880E3D-1AC3-4393-82BA-24DCF720E738}" presName="parentTextArrow" presStyleLbl="node1" presStyleIdx="1" presStyleCnt="7"/>
      <dgm:spPr/>
      <dgm:t>
        <a:bodyPr/>
        <a:lstStyle/>
        <a:p>
          <a:endParaRPr lang="en-IN"/>
        </a:p>
      </dgm:t>
    </dgm:pt>
    <dgm:pt modelId="{66440703-6CC7-4696-B0F6-BA6A3E6E2D3C}" type="pres">
      <dgm:prSet presAssocID="{D024D141-F23F-4332-8299-BDC99FB454AA}" presName="sp" presStyleCnt="0"/>
      <dgm:spPr/>
    </dgm:pt>
    <dgm:pt modelId="{84D6DB92-BD1A-4ACC-B285-BEDBFC6624D4}" type="pres">
      <dgm:prSet presAssocID="{8D59AEDA-111F-42A9-823D-4CC8DDB6227D}" presName="arrowAndChildren" presStyleCnt="0"/>
      <dgm:spPr/>
    </dgm:pt>
    <dgm:pt modelId="{4092DADF-1333-4FCE-9BBE-4AF07FD553C1}" type="pres">
      <dgm:prSet presAssocID="{8D59AEDA-111F-42A9-823D-4CC8DDB6227D}" presName="parentTextArrow" presStyleLbl="node1" presStyleIdx="2" presStyleCnt="7"/>
      <dgm:spPr/>
      <dgm:t>
        <a:bodyPr/>
        <a:lstStyle/>
        <a:p>
          <a:endParaRPr lang="en-IN"/>
        </a:p>
      </dgm:t>
    </dgm:pt>
    <dgm:pt modelId="{8983C53F-787E-434F-ABA1-63C41B4FED4F}" type="pres">
      <dgm:prSet presAssocID="{F3CB33E2-AA2B-4746-8F55-5B0D30D6843B}" presName="sp" presStyleCnt="0"/>
      <dgm:spPr/>
    </dgm:pt>
    <dgm:pt modelId="{D466CCCE-A10F-49E8-84EC-090DF1B6956B}" type="pres">
      <dgm:prSet presAssocID="{D88384EE-206E-490F-BD88-52B4E0195D18}" presName="arrowAndChildren" presStyleCnt="0"/>
      <dgm:spPr/>
    </dgm:pt>
    <dgm:pt modelId="{354B2CE8-0118-4F27-A07C-33B925731221}" type="pres">
      <dgm:prSet presAssocID="{D88384EE-206E-490F-BD88-52B4E0195D18}" presName="parentTextArrow" presStyleLbl="node1" presStyleIdx="3" presStyleCnt="7"/>
      <dgm:spPr/>
      <dgm:t>
        <a:bodyPr/>
        <a:lstStyle/>
        <a:p>
          <a:endParaRPr lang="en-IN"/>
        </a:p>
      </dgm:t>
    </dgm:pt>
    <dgm:pt modelId="{3253D8FF-DECA-41EB-BEA3-04557EAA19EB}" type="pres">
      <dgm:prSet presAssocID="{6FD57B88-6507-4A4D-A422-9F7425B64C4A}" presName="sp" presStyleCnt="0"/>
      <dgm:spPr/>
    </dgm:pt>
    <dgm:pt modelId="{3586F12C-F342-4C82-8A57-579B15E32140}" type="pres">
      <dgm:prSet presAssocID="{0E947593-4DDD-430B-9277-083A4D836A2D}" presName="arrowAndChildren" presStyleCnt="0"/>
      <dgm:spPr/>
    </dgm:pt>
    <dgm:pt modelId="{619DE6C0-EA0A-4BD6-8316-8A9B25A5D2CD}" type="pres">
      <dgm:prSet presAssocID="{0E947593-4DDD-430B-9277-083A4D836A2D}" presName="parentTextArrow" presStyleLbl="node1" presStyleIdx="4" presStyleCnt="7"/>
      <dgm:spPr/>
      <dgm:t>
        <a:bodyPr/>
        <a:lstStyle/>
        <a:p>
          <a:endParaRPr lang="en-IN"/>
        </a:p>
      </dgm:t>
    </dgm:pt>
    <dgm:pt modelId="{0910F48F-5D94-436E-829F-F32AA980D59E}" type="pres">
      <dgm:prSet presAssocID="{A370AA71-5732-4E20-AD2E-2A59FB1743DF}" presName="sp" presStyleCnt="0"/>
      <dgm:spPr/>
    </dgm:pt>
    <dgm:pt modelId="{DA700CF4-B9F0-4D2C-8143-CB4857BC891F}" type="pres">
      <dgm:prSet presAssocID="{1DE9F568-EA27-468D-964B-6C06FD046B04}" presName="arrowAndChildren" presStyleCnt="0"/>
      <dgm:spPr/>
    </dgm:pt>
    <dgm:pt modelId="{5ECA7362-5509-430D-8A2D-71C8E2A619A8}" type="pres">
      <dgm:prSet presAssocID="{1DE9F568-EA27-468D-964B-6C06FD046B04}" presName="parentTextArrow" presStyleLbl="node1" presStyleIdx="5" presStyleCnt="7"/>
      <dgm:spPr/>
      <dgm:t>
        <a:bodyPr/>
        <a:lstStyle/>
        <a:p>
          <a:endParaRPr lang="en-IN"/>
        </a:p>
      </dgm:t>
    </dgm:pt>
    <dgm:pt modelId="{1399C1E1-C12D-485D-8851-843028E1353C}" type="pres">
      <dgm:prSet presAssocID="{8102EEEF-0B41-451B-A3E7-F1C392B55F67}" presName="sp" presStyleCnt="0"/>
      <dgm:spPr/>
    </dgm:pt>
    <dgm:pt modelId="{209B8A7B-5F25-408B-A2A4-EE1BF6DD9357}" type="pres">
      <dgm:prSet presAssocID="{70723F21-B841-4723-B24D-003D2409DAE0}" presName="arrowAndChildren" presStyleCnt="0"/>
      <dgm:spPr/>
    </dgm:pt>
    <dgm:pt modelId="{64DAF4DE-C149-45BC-9851-AF762FC1F8D6}" type="pres">
      <dgm:prSet presAssocID="{70723F21-B841-4723-B24D-003D2409DAE0}" presName="parentTextArrow" presStyleLbl="node1" presStyleIdx="6" presStyleCnt="7"/>
      <dgm:spPr/>
      <dgm:t>
        <a:bodyPr/>
        <a:lstStyle/>
        <a:p>
          <a:endParaRPr lang="en-IN"/>
        </a:p>
      </dgm:t>
    </dgm:pt>
  </dgm:ptLst>
  <dgm:cxnLst>
    <dgm:cxn modelId="{9F3B126E-D6F1-4D9B-995C-977C9DC8250A}" srcId="{9D7CAB8E-6ECD-47FA-AB55-4462F03F96D6}" destId="{0E947593-4DDD-430B-9277-083A4D836A2D}" srcOrd="2" destOrd="0" parTransId="{0F3B57AF-A721-4478-B605-AFD95DDFB2D7}" sibTransId="{6FD57B88-6507-4A4D-A422-9F7425B64C4A}"/>
    <dgm:cxn modelId="{C7099AA0-0CFB-4C70-B1EE-4F998F39F260}" type="presOf" srcId="{0E947593-4DDD-430B-9277-083A4D836A2D}" destId="{619DE6C0-EA0A-4BD6-8316-8A9B25A5D2CD}" srcOrd="0" destOrd="0" presId="urn:microsoft.com/office/officeart/2005/8/layout/process4"/>
    <dgm:cxn modelId="{A6AAED4E-B686-4478-B5C4-C4AF7853B188}" srcId="{9D7CAB8E-6ECD-47FA-AB55-4462F03F96D6}" destId="{D88384EE-206E-490F-BD88-52B4E0195D18}" srcOrd="3" destOrd="0" parTransId="{FE38870A-0DCA-4406-95EF-06EBF2DFA7CD}" sibTransId="{F3CB33E2-AA2B-4746-8F55-5B0D30D6843B}"/>
    <dgm:cxn modelId="{A9AF742B-3C0C-4877-A836-9A2E574FD891}" type="presOf" srcId="{9D7CAB8E-6ECD-47FA-AB55-4462F03F96D6}" destId="{63E1E098-DC35-4C51-9F8D-5BE171CA6D1D}" srcOrd="0" destOrd="0" presId="urn:microsoft.com/office/officeart/2005/8/layout/process4"/>
    <dgm:cxn modelId="{6A43A69F-37B9-48E9-9640-40A76F4AA3F8}" srcId="{9D7CAB8E-6ECD-47FA-AB55-4462F03F96D6}" destId="{E1880E3D-1AC3-4393-82BA-24DCF720E738}" srcOrd="5" destOrd="0" parTransId="{5BB493A8-9BF4-4D13-912C-39531C659184}" sibTransId="{8571F80B-C8E5-4886-8FD4-A2D227FFA6BC}"/>
    <dgm:cxn modelId="{84F3E64F-7D41-4B7C-AF4F-45BA0A5EB715}" srcId="{9D7CAB8E-6ECD-47FA-AB55-4462F03F96D6}" destId="{1DE9F568-EA27-468D-964B-6C06FD046B04}" srcOrd="1" destOrd="0" parTransId="{8C2E6878-9FF5-4587-9A52-D43A139D302E}" sibTransId="{A370AA71-5732-4E20-AD2E-2A59FB1743DF}"/>
    <dgm:cxn modelId="{3CE5F72F-9134-4019-B7FB-CC9109AD8672}" type="presOf" srcId="{1DE9F568-EA27-468D-964B-6C06FD046B04}" destId="{5ECA7362-5509-430D-8A2D-71C8E2A619A8}" srcOrd="0" destOrd="0" presId="urn:microsoft.com/office/officeart/2005/8/layout/process4"/>
    <dgm:cxn modelId="{3979809B-58EE-417D-B1D5-1F781BB9F5A8}" srcId="{9D7CAB8E-6ECD-47FA-AB55-4462F03F96D6}" destId="{1923F00D-DB1F-4F23-9578-4545953CF7F3}" srcOrd="6" destOrd="0" parTransId="{FF179FA3-7B49-484D-98F4-1CB6415E6E7F}" sibTransId="{995182BA-E042-4F16-95CA-D86AB487C6E7}"/>
    <dgm:cxn modelId="{133A76C4-E077-4380-B03D-F1B55579AE41}" type="presOf" srcId="{E1880E3D-1AC3-4393-82BA-24DCF720E738}" destId="{43455695-146B-46E3-BC70-4ACCE47663E8}" srcOrd="0" destOrd="0" presId="urn:microsoft.com/office/officeart/2005/8/layout/process4"/>
    <dgm:cxn modelId="{94251913-6CAC-42A2-AEDB-657F3AE24F6D}" srcId="{9D7CAB8E-6ECD-47FA-AB55-4462F03F96D6}" destId="{8D59AEDA-111F-42A9-823D-4CC8DDB6227D}" srcOrd="4" destOrd="0" parTransId="{CEAE45D1-8405-4986-9B24-F8C486B3283F}" sibTransId="{D024D141-F23F-4332-8299-BDC99FB454AA}"/>
    <dgm:cxn modelId="{1FD2584C-F026-4886-91F0-69B8A4D3AFD2}" type="presOf" srcId="{D88384EE-206E-490F-BD88-52B4E0195D18}" destId="{354B2CE8-0118-4F27-A07C-33B925731221}" srcOrd="0" destOrd="0" presId="urn:microsoft.com/office/officeart/2005/8/layout/process4"/>
    <dgm:cxn modelId="{5703B6A3-8BA3-407C-BE75-0EE5203C3BD8}" srcId="{9D7CAB8E-6ECD-47FA-AB55-4462F03F96D6}" destId="{70723F21-B841-4723-B24D-003D2409DAE0}" srcOrd="0" destOrd="0" parTransId="{ADE14972-3B8E-486D-BD0B-3E3C473EEDF7}" sibTransId="{8102EEEF-0B41-451B-A3E7-F1C392B55F67}"/>
    <dgm:cxn modelId="{753DEBF3-7F7E-4161-8473-DF8AB07332AB}" type="presOf" srcId="{70723F21-B841-4723-B24D-003D2409DAE0}" destId="{64DAF4DE-C149-45BC-9851-AF762FC1F8D6}" srcOrd="0" destOrd="0" presId="urn:microsoft.com/office/officeart/2005/8/layout/process4"/>
    <dgm:cxn modelId="{0D1FB2BC-583E-43A6-8F77-5AC3257E56B9}" type="presOf" srcId="{1923F00D-DB1F-4F23-9578-4545953CF7F3}" destId="{DBF1F5C1-5670-4EBA-A586-9B6094249761}" srcOrd="0" destOrd="0" presId="urn:microsoft.com/office/officeart/2005/8/layout/process4"/>
    <dgm:cxn modelId="{6F46DDCA-E799-4EC1-BCB1-A831DFAC190D}" type="presOf" srcId="{8D59AEDA-111F-42A9-823D-4CC8DDB6227D}" destId="{4092DADF-1333-4FCE-9BBE-4AF07FD553C1}" srcOrd="0" destOrd="0" presId="urn:microsoft.com/office/officeart/2005/8/layout/process4"/>
    <dgm:cxn modelId="{5907C64B-0B91-4442-ADD6-F16CC29DB45C}" type="presParOf" srcId="{63E1E098-DC35-4C51-9F8D-5BE171CA6D1D}" destId="{BF87781F-35D4-4735-B7DD-6380343CB7EE}" srcOrd="0" destOrd="0" presId="urn:microsoft.com/office/officeart/2005/8/layout/process4"/>
    <dgm:cxn modelId="{B68A8E8B-168F-4AD7-9793-65D6A04FFC7F}" type="presParOf" srcId="{BF87781F-35D4-4735-B7DD-6380343CB7EE}" destId="{DBF1F5C1-5670-4EBA-A586-9B6094249761}" srcOrd="0" destOrd="0" presId="urn:microsoft.com/office/officeart/2005/8/layout/process4"/>
    <dgm:cxn modelId="{7AE5EFDA-C2A9-4EB1-A9F7-5925A2A0B373}" type="presParOf" srcId="{63E1E098-DC35-4C51-9F8D-5BE171CA6D1D}" destId="{DFD4E499-EDF0-44EC-B962-F69B6500782B}" srcOrd="1" destOrd="0" presId="urn:microsoft.com/office/officeart/2005/8/layout/process4"/>
    <dgm:cxn modelId="{321A838C-9379-4B90-A967-D881A2820659}" type="presParOf" srcId="{63E1E098-DC35-4C51-9F8D-5BE171CA6D1D}" destId="{CB308F99-8236-40E2-9607-3D9521A7B27B}" srcOrd="2" destOrd="0" presId="urn:microsoft.com/office/officeart/2005/8/layout/process4"/>
    <dgm:cxn modelId="{12A8CAFE-4507-4AAC-83F0-0BB12A842C27}" type="presParOf" srcId="{CB308F99-8236-40E2-9607-3D9521A7B27B}" destId="{43455695-146B-46E3-BC70-4ACCE47663E8}" srcOrd="0" destOrd="0" presId="urn:microsoft.com/office/officeart/2005/8/layout/process4"/>
    <dgm:cxn modelId="{1FCC192C-3941-4BEC-88C1-5FFB4F42F374}" type="presParOf" srcId="{63E1E098-DC35-4C51-9F8D-5BE171CA6D1D}" destId="{66440703-6CC7-4696-B0F6-BA6A3E6E2D3C}" srcOrd="3" destOrd="0" presId="urn:microsoft.com/office/officeart/2005/8/layout/process4"/>
    <dgm:cxn modelId="{0EE8B31E-15DB-4ACF-A776-68352EB4DF2E}" type="presParOf" srcId="{63E1E098-DC35-4C51-9F8D-5BE171CA6D1D}" destId="{84D6DB92-BD1A-4ACC-B285-BEDBFC6624D4}" srcOrd="4" destOrd="0" presId="urn:microsoft.com/office/officeart/2005/8/layout/process4"/>
    <dgm:cxn modelId="{947FE959-1D4F-45E7-BE81-2F79E0A259ED}" type="presParOf" srcId="{84D6DB92-BD1A-4ACC-B285-BEDBFC6624D4}" destId="{4092DADF-1333-4FCE-9BBE-4AF07FD553C1}" srcOrd="0" destOrd="0" presId="urn:microsoft.com/office/officeart/2005/8/layout/process4"/>
    <dgm:cxn modelId="{AF13F6B9-F919-425B-8F23-7980FFED9065}" type="presParOf" srcId="{63E1E098-DC35-4C51-9F8D-5BE171CA6D1D}" destId="{8983C53F-787E-434F-ABA1-63C41B4FED4F}" srcOrd="5" destOrd="0" presId="urn:microsoft.com/office/officeart/2005/8/layout/process4"/>
    <dgm:cxn modelId="{DAF50428-7C35-487A-B7E9-C38BD1B905C7}" type="presParOf" srcId="{63E1E098-DC35-4C51-9F8D-5BE171CA6D1D}" destId="{D466CCCE-A10F-49E8-84EC-090DF1B6956B}" srcOrd="6" destOrd="0" presId="urn:microsoft.com/office/officeart/2005/8/layout/process4"/>
    <dgm:cxn modelId="{6C09EFCD-FB03-4DCA-9B56-274E07B2B9B0}" type="presParOf" srcId="{D466CCCE-A10F-49E8-84EC-090DF1B6956B}" destId="{354B2CE8-0118-4F27-A07C-33B925731221}" srcOrd="0" destOrd="0" presId="urn:microsoft.com/office/officeart/2005/8/layout/process4"/>
    <dgm:cxn modelId="{5A4F2AAC-27EF-4880-9FE9-1017B171A21B}" type="presParOf" srcId="{63E1E098-DC35-4C51-9F8D-5BE171CA6D1D}" destId="{3253D8FF-DECA-41EB-BEA3-04557EAA19EB}" srcOrd="7" destOrd="0" presId="urn:microsoft.com/office/officeart/2005/8/layout/process4"/>
    <dgm:cxn modelId="{8E170FAC-65A5-43AF-95BE-D3D54940C91C}" type="presParOf" srcId="{63E1E098-DC35-4C51-9F8D-5BE171CA6D1D}" destId="{3586F12C-F342-4C82-8A57-579B15E32140}" srcOrd="8" destOrd="0" presId="urn:microsoft.com/office/officeart/2005/8/layout/process4"/>
    <dgm:cxn modelId="{ED64BFAC-5E6C-4544-AA51-C0D43C67D0E9}" type="presParOf" srcId="{3586F12C-F342-4C82-8A57-579B15E32140}" destId="{619DE6C0-EA0A-4BD6-8316-8A9B25A5D2CD}" srcOrd="0" destOrd="0" presId="urn:microsoft.com/office/officeart/2005/8/layout/process4"/>
    <dgm:cxn modelId="{2DD1F15B-53A2-47F6-959D-07F5EDEC90EC}" type="presParOf" srcId="{63E1E098-DC35-4C51-9F8D-5BE171CA6D1D}" destId="{0910F48F-5D94-436E-829F-F32AA980D59E}" srcOrd="9" destOrd="0" presId="urn:microsoft.com/office/officeart/2005/8/layout/process4"/>
    <dgm:cxn modelId="{344026B4-117F-4E06-8A18-30814B32BD8E}" type="presParOf" srcId="{63E1E098-DC35-4C51-9F8D-5BE171CA6D1D}" destId="{DA700CF4-B9F0-4D2C-8143-CB4857BC891F}" srcOrd="10" destOrd="0" presId="urn:microsoft.com/office/officeart/2005/8/layout/process4"/>
    <dgm:cxn modelId="{24DFFB46-2D02-4C70-8DCE-8657EABC9AFA}" type="presParOf" srcId="{DA700CF4-B9F0-4D2C-8143-CB4857BC891F}" destId="{5ECA7362-5509-430D-8A2D-71C8E2A619A8}" srcOrd="0" destOrd="0" presId="urn:microsoft.com/office/officeart/2005/8/layout/process4"/>
    <dgm:cxn modelId="{1DBB781A-B450-4E90-96E3-A975A5068749}" type="presParOf" srcId="{63E1E098-DC35-4C51-9F8D-5BE171CA6D1D}" destId="{1399C1E1-C12D-485D-8851-843028E1353C}" srcOrd="11" destOrd="0" presId="urn:microsoft.com/office/officeart/2005/8/layout/process4"/>
    <dgm:cxn modelId="{717855DB-8453-45E4-96C2-B1225D461B43}" type="presParOf" srcId="{63E1E098-DC35-4C51-9F8D-5BE171CA6D1D}" destId="{209B8A7B-5F25-408B-A2A4-EE1BF6DD9357}" srcOrd="12" destOrd="0" presId="urn:microsoft.com/office/officeart/2005/8/layout/process4"/>
    <dgm:cxn modelId="{9B54669B-A9D4-487D-9AA1-2445D4D03225}" type="presParOf" srcId="{209B8A7B-5F25-408B-A2A4-EE1BF6DD9357}" destId="{64DAF4DE-C149-45BC-9851-AF762FC1F8D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F9CF9-0DE6-460F-BF20-8C2B1C62F62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6AFAB6E-46F6-455B-A6DF-D780EF27F81E}">
      <dgm:prSet phldrT="[Text]" custT="1"/>
      <dgm:spPr/>
      <dgm:t>
        <a:bodyPr/>
        <a:lstStyle/>
        <a:p>
          <a:r>
            <a:rPr lang="ta-IN" sz="1200" dirty="0" smtClean="0"/>
            <a:t>இயந்திர உதவியாளர்கள்</a:t>
          </a:r>
          <a:r>
            <a:rPr lang="en-US" sz="1200" dirty="0" smtClean="0"/>
            <a:t> ( Personal Assistants)  ( Drone, Small Robots)</a:t>
          </a:r>
          <a:endParaRPr lang="en-IN" sz="1200" dirty="0"/>
        </a:p>
      </dgm:t>
    </dgm:pt>
    <dgm:pt modelId="{28DE4F29-3960-4BC3-9EAF-C60E9D8EBEA7}" type="parTrans" cxnId="{3755E094-0AF4-44BF-82E6-EDA5D9D2FC12}">
      <dgm:prSet/>
      <dgm:spPr/>
      <dgm:t>
        <a:bodyPr/>
        <a:lstStyle/>
        <a:p>
          <a:endParaRPr lang="en-IN"/>
        </a:p>
      </dgm:t>
    </dgm:pt>
    <dgm:pt modelId="{9266E364-3086-48B4-A4F1-F54A7EB65427}" type="sibTrans" cxnId="{3755E094-0AF4-44BF-82E6-EDA5D9D2FC12}">
      <dgm:prSet/>
      <dgm:spPr/>
      <dgm:t>
        <a:bodyPr/>
        <a:lstStyle/>
        <a:p>
          <a:endParaRPr lang="en-IN"/>
        </a:p>
      </dgm:t>
    </dgm:pt>
    <dgm:pt modelId="{43104817-FDB4-4BF2-9139-2855AA852279}">
      <dgm:prSet phldrT="[Text]" phldr="1"/>
      <dgm:spPr/>
      <dgm:t>
        <a:bodyPr/>
        <a:lstStyle/>
        <a:p>
          <a:endParaRPr lang="en-IN" dirty="0"/>
        </a:p>
      </dgm:t>
    </dgm:pt>
    <dgm:pt modelId="{F0056B5D-65E0-427C-A7BA-A8F6C3763061}" type="parTrans" cxnId="{929426D3-3A40-4A11-9FC6-4942830AA963}">
      <dgm:prSet/>
      <dgm:spPr/>
      <dgm:t>
        <a:bodyPr/>
        <a:lstStyle/>
        <a:p>
          <a:endParaRPr lang="en-IN"/>
        </a:p>
      </dgm:t>
    </dgm:pt>
    <dgm:pt modelId="{CDCBECA0-D59D-4FCD-B0AB-DF810B33E58B}" type="sibTrans" cxnId="{929426D3-3A40-4A11-9FC6-4942830AA963}">
      <dgm:prSet/>
      <dgm:spPr/>
      <dgm:t>
        <a:bodyPr/>
        <a:lstStyle/>
        <a:p>
          <a:endParaRPr lang="en-IN"/>
        </a:p>
      </dgm:t>
    </dgm:pt>
    <dgm:pt modelId="{E3145438-4229-46B4-84B3-DA52C913F8CD}">
      <dgm:prSet phldrT="[Text]" phldr="1"/>
      <dgm:spPr/>
      <dgm:t>
        <a:bodyPr/>
        <a:lstStyle/>
        <a:p>
          <a:endParaRPr lang="en-IN" dirty="0"/>
        </a:p>
      </dgm:t>
    </dgm:pt>
    <dgm:pt modelId="{CD9648C2-C9BC-48A6-AF1A-8AAD8715A1F2}" type="parTrans" cxnId="{F8AAB2A6-FBBF-48E4-B048-A4CB3BB7C103}">
      <dgm:prSet/>
      <dgm:spPr/>
      <dgm:t>
        <a:bodyPr/>
        <a:lstStyle/>
        <a:p>
          <a:endParaRPr lang="en-IN"/>
        </a:p>
      </dgm:t>
    </dgm:pt>
    <dgm:pt modelId="{3586BCBB-E480-41AF-AD0B-A0F5FF077BC6}" type="sibTrans" cxnId="{F8AAB2A6-FBBF-48E4-B048-A4CB3BB7C103}">
      <dgm:prSet/>
      <dgm:spPr/>
      <dgm:t>
        <a:bodyPr/>
        <a:lstStyle/>
        <a:p>
          <a:endParaRPr lang="en-IN"/>
        </a:p>
      </dgm:t>
    </dgm:pt>
    <dgm:pt modelId="{EE708ED3-6F02-46C9-8248-EE4526110616}">
      <dgm:prSet phldrT="[Text]" custT="1"/>
      <dgm:spPr/>
      <dgm:t>
        <a:bodyPr/>
        <a:lstStyle/>
        <a:p>
          <a:r>
            <a:rPr lang="ta-IN" sz="1200" smtClean="0"/>
            <a:t>தடங்காட்டி</a:t>
          </a:r>
          <a:endParaRPr lang="en-IN" sz="1200" dirty="0"/>
        </a:p>
      </dgm:t>
    </dgm:pt>
    <dgm:pt modelId="{7E698ABD-E125-4D99-B991-02BCCC2EE55A}" type="parTrans" cxnId="{8E9C8E47-4AD7-406E-AF91-33AD199D6230}">
      <dgm:prSet/>
      <dgm:spPr/>
      <dgm:t>
        <a:bodyPr/>
        <a:lstStyle/>
        <a:p>
          <a:endParaRPr lang="en-IN"/>
        </a:p>
      </dgm:t>
    </dgm:pt>
    <dgm:pt modelId="{836AA330-BFAB-4BE7-B8C6-24933F6E56AA}" type="sibTrans" cxnId="{8E9C8E47-4AD7-406E-AF91-33AD199D6230}">
      <dgm:prSet/>
      <dgm:spPr/>
      <dgm:t>
        <a:bodyPr/>
        <a:lstStyle/>
        <a:p>
          <a:endParaRPr lang="en-IN"/>
        </a:p>
      </dgm:t>
    </dgm:pt>
    <dgm:pt modelId="{32887923-93D6-4D7B-A5EA-002C7F584A90}">
      <dgm:prSet phldrT="[Text]" phldr="1"/>
      <dgm:spPr/>
      <dgm:t>
        <a:bodyPr/>
        <a:lstStyle/>
        <a:p>
          <a:endParaRPr lang="en-IN" dirty="0"/>
        </a:p>
      </dgm:t>
    </dgm:pt>
    <dgm:pt modelId="{01DA47CD-5D44-4CA9-BDC4-F19FB69939CE}" type="parTrans" cxnId="{31EE1785-41D7-4819-9112-F7C4BA2161D5}">
      <dgm:prSet/>
      <dgm:spPr/>
      <dgm:t>
        <a:bodyPr/>
        <a:lstStyle/>
        <a:p>
          <a:endParaRPr lang="en-IN"/>
        </a:p>
      </dgm:t>
    </dgm:pt>
    <dgm:pt modelId="{60358D07-82E7-4FF8-A8ED-E21B0DFAEC22}" type="sibTrans" cxnId="{31EE1785-41D7-4819-9112-F7C4BA2161D5}">
      <dgm:prSet/>
      <dgm:spPr/>
      <dgm:t>
        <a:bodyPr/>
        <a:lstStyle/>
        <a:p>
          <a:endParaRPr lang="en-IN"/>
        </a:p>
      </dgm:t>
    </dgm:pt>
    <dgm:pt modelId="{8EDFC715-9D88-4B2A-BDBB-C77313A751B0}">
      <dgm:prSet phldrT="[Text]" phldr="1"/>
      <dgm:spPr/>
      <dgm:t>
        <a:bodyPr/>
        <a:lstStyle/>
        <a:p>
          <a:endParaRPr lang="en-IN"/>
        </a:p>
      </dgm:t>
    </dgm:pt>
    <dgm:pt modelId="{02836DA1-3928-4B9A-9F60-092B867822F4}" type="parTrans" cxnId="{0E4EF018-03FD-4E7F-BD8F-93E4525C9819}">
      <dgm:prSet/>
      <dgm:spPr/>
      <dgm:t>
        <a:bodyPr/>
        <a:lstStyle/>
        <a:p>
          <a:endParaRPr lang="en-IN"/>
        </a:p>
      </dgm:t>
    </dgm:pt>
    <dgm:pt modelId="{5F2CFDBF-A08B-48C5-83D9-8B0533E26537}" type="sibTrans" cxnId="{0E4EF018-03FD-4E7F-BD8F-93E4525C9819}">
      <dgm:prSet/>
      <dgm:spPr/>
      <dgm:t>
        <a:bodyPr/>
        <a:lstStyle/>
        <a:p>
          <a:endParaRPr lang="en-IN"/>
        </a:p>
      </dgm:t>
    </dgm:pt>
    <dgm:pt modelId="{B2426CDE-0624-4122-B28D-80855B45700E}">
      <dgm:prSet phldrT="[Text]" custT="1"/>
      <dgm:spPr/>
      <dgm:t>
        <a:bodyPr/>
        <a:lstStyle/>
        <a:p>
          <a:r>
            <a:rPr lang="ta-IN" sz="1200" dirty="0" smtClean="0"/>
            <a:t>திரைப்படிப்பான்</a:t>
          </a:r>
          <a:endParaRPr lang="en-IN" sz="1200" dirty="0"/>
        </a:p>
      </dgm:t>
    </dgm:pt>
    <dgm:pt modelId="{BE1AE56C-5D3A-4F4A-98D1-90262DAEED17}" type="parTrans" cxnId="{2CF7144C-79BF-4C89-9D18-7751F5CBD65A}">
      <dgm:prSet/>
      <dgm:spPr/>
      <dgm:t>
        <a:bodyPr/>
        <a:lstStyle/>
        <a:p>
          <a:endParaRPr lang="en-IN"/>
        </a:p>
      </dgm:t>
    </dgm:pt>
    <dgm:pt modelId="{D5F2C6C0-7605-4D58-A9E2-B70743CD670F}" type="sibTrans" cxnId="{2CF7144C-79BF-4C89-9D18-7751F5CBD65A}">
      <dgm:prSet/>
      <dgm:spPr/>
      <dgm:t>
        <a:bodyPr/>
        <a:lstStyle/>
        <a:p>
          <a:endParaRPr lang="en-IN"/>
        </a:p>
      </dgm:t>
    </dgm:pt>
    <dgm:pt modelId="{6ACEC102-8D2C-494C-BD79-4FDBE1DB0A49}">
      <dgm:prSet phldrT="[Text]" phldr="1"/>
      <dgm:spPr/>
      <dgm:t>
        <a:bodyPr/>
        <a:lstStyle/>
        <a:p>
          <a:endParaRPr lang="en-IN"/>
        </a:p>
      </dgm:t>
    </dgm:pt>
    <dgm:pt modelId="{6BC52506-FE98-455A-A8EA-9A0A6624E20C}" type="parTrans" cxnId="{0E802043-92B5-46D3-918B-C25D9BAEE331}">
      <dgm:prSet/>
      <dgm:spPr/>
      <dgm:t>
        <a:bodyPr/>
        <a:lstStyle/>
        <a:p>
          <a:endParaRPr lang="en-IN"/>
        </a:p>
      </dgm:t>
    </dgm:pt>
    <dgm:pt modelId="{2F44B92F-DC7B-4B0B-A349-03AAEB609943}" type="sibTrans" cxnId="{0E802043-92B5-46D3-918B-C25D9BAEE331}">
      <dgm:prSet/>
      <dgm:spPr/>
      <dgm:t>
        <a:bodyPr/>
        <a:lstStyle/>
        <a:p>
          <a:endParaRPr lang="en-IN"/>
        </a:p>
      </dgm:t>
    </dgm:pt>
    <dgm:pt modelId="{FB093961-D991-4308-A7D2-36E1CEF897D8}">
      <dgm:prSet phldrT="[Text]" phldr="1"/>
      <dgm:spPr/>
      <dgm:t>
        <a:bodyPr/>
        <a:lstStyle/>
        <a:p>
          <a:endParaRPr lang="en-IN"/>
        </a:p>
      </dgm:t>
    </dgm:pt>
    <dgm:pt modelId="{69EE6CBD-3A51-4F03-B1EA-D84212AB777F}" type="parTrans" cxnId="{A94965C7-1B11-4EFB-8DB7-5A8608360E05}">
      <dgm:prSet/>
      <dgm:spPr/>
      <dgm:t>
        <a:bodyPr/>
        <a:lstStyle/>
        <a:p>
          <a:endParaRPr lang="en-IN"/>
        </a:p>
      </dgm:t>
    </dgm:pt>
    <dgm:pt modelId="{70B43152-B385-4652-960F-8187DE58DE93}" type="sibTrans" cxnId="{A94965C7-1B11-4EFB-8DB7-5A8608360E05}">
      <dgm:prSet/>
      <dgm:spPr/>
      <dgm:t>
        <a:bodyPr/>
        <a:lstStyle/>
        <a:p>
          <a:endParaRPr lang="en-IN"/>
        </a:p>
      </dgm:t>
    </dgm:pt>
    <dgm:pt modelId="{3E20BF52-8B0D-4CBA-871B-3879EB11ACC0}">
      <dgm:prSet custT="1"/>
      <dgm:spPr/>
      <dgm:t>
        <a:bodyPr/>
        <a:lstStyle/>
        <a:p>
          <a:r>
            <a:rPr lang="ta-IN" sz="1200" dirty="0" smtClean="0"/>
            <a:t>ஒலிப் புத்தகங்கள்</a:t>
          </a:r>
          <a:endParaRPr lang="en-IN" sz="1200" dirty="0"/>
        </a:p>
      </dgm:t>
    </dgm:pt>
    <dgm:pt modelId="{6C623C87-5601-4079-9576-1BF187B5028F}" type="parTrans" cxnId="{2A9BD423-204E-44E2-893E-CE1DCE6DD9ED}">
      <dgm:prSet/>
      <dgm:spPr/>
      <dgm:t>
        <a:bodyPr/>
        <a:lstStyle/>
        <a:p>
          <a:endParaRPr lang="en-IN"/>
        </a:p>
      </dgm:t>
    </dgm:pt>
    <dgm:pt modelId="{8DE31FFB-5108-443D-8F42-F7F419ECD5B8}" type="sibTrans" cxnId="{2A9BD423-204E-44E2-893E-CE1DCE6DD9ED}">
      <dgm:prSet/>
      <dgm:spPr/>
      <dgm:t>
        <a:bodyPr/>
        <a:lstStyle/>
        <a:p>
          <a:endParaRPr lang="en-IN"/>
        </a:p>
      </dgm:t>
    </dgm:pt>
    <dgm:pt modelId="{4ED656B0-B0A1-4249-995F-B19EF1D3D7AC}" type="pres">
      <dgm:prSet presAssocID="{5F1F9CF9-0DE6-460F-BF20-8C2B1C62F625}" presName="Name0" presStyleCnt="0">
        <dgm:presLayoutVars>
          <dgm:dir/>
          <dgm:animLvl val="lvl"/>
          <dgm:resizeHandles val="exact"/>
        </dgm:presLayoutVars>
      </dgm:prSet>
      <dgm:spPr/>
    </dgm:pt>
    <dgm:pt modelId="{52AAD097-E60F-414B-A4F8-5053F3173087}" type="pres">
      <dgm:prSet presAssocID="{B2426CDE-0624-4122-B28D-80855B45700E}" presName="boxAndChildren" presStyleCnt="0"/>
      <dgm:spPr/>
    </dgm:pt>
    <dgm:pt modelId="{97281410-E10E-40D3-8D85-8DAA8B90CF84}" type="pres">
      <dgm:prSet presAssocID="{B2426CDE-0624-4122-B28D-80855B45700E}" presName="parentTextBox" presStyleLbl="node1" presStyleIdx="0" presStyleCnt="4"/>
      <dgm:spPr/>
      <dgm:t>
        <a:bodyPr/>
        <a:lstStyle/>
        <a:p>
          <a:endParaRPr lang="en-IN"/>
        </a:p>
      </dgm:t>
    </dgm:pt>
    <dgm:pt modelId="{B34D58B2-E5CD-439A-8A75-FA4C169A1B67}" type="pres">
      <dgm:prSet presAssocID="{B2426CDE-0624-4122-B28D-80855B45700E}" presName="entireBox" presStyleLbl="node1" presStyleIdx="0" presStyleCnt="4"/>
      <dgm:spPr/>
      <dgm:t>
        <a:bodyPr/>
        <a:lstStyle/>
        <a:p>
          <a:endParaRPr lang="en-IN"/>
        </a:p>
      </dgm:t>
    </dgm:pt>
    <dgm:pt modelId="{236AE57B-1F2A-48D9-87BE-32CF3B676A9E}" type="pres">
      <dgm:prSet presAssocID="{B2426CDE-0624-4122-B28D-80855B45700E}" presName="descendantBox" presStyleCnt="0"/>
      <dgm:spPr/>
    </dgm:pt>
    <dgm:pt modelId="{A7B6DA54-906A-4D64-96E2-8B13795A01F7}" type="pres">
      <dgm:prSet presAssocID="{6ACEC102-8D2C-494C-BD79-4FDBE1DB0A49}" presName="childTextBox" presStyleLbl="fgAccFollowNode1" presStyleIdx="0" presStyleCnt="6">
        <dgm:presLayoutVars>
          <dgm:bulletEnabled val="1"/>
        </dgm:presLayoutVars>
      </dgm:prSet>
      <dgm:spPr/>
    </dgm:pt>
    <dgm:pt modelId="{3BEC9005-5C09-497D-99D1-AAF793895466}" type="pres">
      <dgm:prSet presAssocID="{FB093961-D991-4308-A7D2-36E1CEF897D8}" presName="childTextBox" presStyleLbl="fgAccFollowNode1" presStyleIdx="1" presStyleCnt="6">
        <dgm:presLayoutVars>
          <dgm:bulletEnabled val="1"/>
        </dgm:presLayoutVars>
      </dgm:prSet>
      <dgm:spPr/>
    </dgm:pt>
    <dgm:pt modelId="{468EE46B-8519-42D5-A34A-B73F88BB35E5}" type="pres">
      <dgm:prSet presAssocID="{8DE31FFB-5108-443D-8F42-F7F419ECD5B8}" presName="sp" presStyleCnt="0"/>
      <dgm:spPr/>
    </dgm:pt>
    <dgm:pt modelId="{390B45DC-B4A1-4CE0-AB14-1E4BC9B5C16B}" type="pres">
      <dgm:prSet presAssocID="{3E20BF52-8B0D-4CBA-871B-3879EB11ACC0}" presName="arrowAndChildren" presStyleCnt="0"/>
      <dgm:spPr/>
    </dgm:pt>
    <dgm:pt modelId="{E5788395-A42F-40CB-AFBF-57077448CABE}" type="pres">
      <dgm:prSet presAssocID="{3E20BF52-8B0D-4CBA-871B-3879EB11ACC0}" presName="parentTextArrow" presStyleLbl="node1" presStyleIdx="1" presStyleCnt="4"/>
      <dgm:spPr/>
    </dgm:pt>
    <dgm:pt modelId="{457E394C-AF30-489E-8E71-68EDF247881E}" type="pres">
      <dgm:prSet presAssocID="{836AA330-BFAB-4BE7-B8C6-24933F6E56AA}" presName="sp" presStyleCnt="0"/>
      <dgm:spPr/>
    </dgm:pt>
    <dgm:pt modelId="{4D0C0AA5-CFB2-402D-B296-4F4B634CD20F}" type="pres">
      <dgm:prSet presAssocID="{EE708ED3-6F02-46C9-8248-EE4526110616}" presName="arrowAndChildren" presStyleCnt="0"/>
      <dgm:spPr/>
    </dgm:pt>
    <dgm:pt modelId="{549EFE8C-3810-4495-A0B9-694EFCE7D7E0}" type="pres">
      <dgm:prSet presAssocID="{EE708ED3-6F02-46C9-8248-EE4526110616}" presName="parentTextArrow" presStyleLbl="node1" presStyleIdx="1" presStyleCnt="4"/>
      <dgm:spPr/>
      <dgm:t>
        <a:bodyPr/>
        <a:lstStyle/>
        <a:p>
          <a:endParaRPr lang="en-IN"/>
        </a:p>
      </dgm:t>
    </dgm:pt>
    <dgm:pt modelId="{D803B56C-A74F-460A-93A2-D3D3F56A1D9F}" type="pres">
      <dgm:prSet presAssocID="{EE708ED3-6F02-46C9-8248-EE4526110616}" presName="arrow" presStyleLbl="node1" presStyleIdx="2" presStyleCnt="4"/>
      <dgm:spPr/>
      <dgm:t>
        <a:bodyPr/>
        <a:lstStyle/>
        <a:p>
          <a:endParaRPr lang="en-IN"/>
        </a:p>
      </dgm:t>
    </dgm:pt>
    <dgm:pt modelId="{3D3808C7-A80F-489C-8DB0-1CD2F45EF7A2}" type="pres">
      <dgm:prSet presAssocID="{EE708ED3-6F02-46C9-8248-EE4526110616}" presName="descendantArrow" presStyleCnt="0"/>
      <dgm:spPr/>
    </dgm:pt>
    <dgm:pt modelId="{C93518B3-64D4-4FB7-9375-FE98C1BA13BD}" type="pres">
      <dgm:prSet presAssocID="{32887923-93D6-4D7B-A5EA-002C7F584A90}" presName="childTextArrow" presStyleLbl="fgAccFollowNode1" presStyleIdx="2" presStyleCnt="6">
        <dgm:presLayoutVars>
          <dgm:bulletEnabled val="1"/>
        </dgm:presLayoutVars>
      </dgm:prSet>
      <dgm:spPr/>
    </dgm:pt>
    <dgm:pt modelId="{F137C081-A8C7-4AF0-A5A2-BDF548125BA6}" type="pres">
      <dgm:prSet presAssocID="{8EDFC715-9D88-4B2A-BDBB-C77313A751B0}" presName="childTextArrow" presStyleLbl="fgAccFollowNode1" presStyleIdx="3" presStyleCnt="6">
        <dgm:presLayoutVars>
          <dgm:bulletEnabled val="1"/>
        </dgm:presLayoutVars>
      </dgm:prSet>
      <dgm:spPr/>
    </dgm:pt>
    <dgm:pt modelId="{304ED981-89CA-4E87-9A5D-22F6C8659EA8}" type="pres">
      <dgm:prSet presAssocID="{9266E364-3086-48B4-A4F1-F54A7EB65427}" presName="sp" presStyleCnt="0"/>
      <dgm:spPr/>
    </dgm:pt>
    <dgm:pt modelId="{28F85BFD-7F39-4315-AAD9-55083D920C30}" type="pres">
      <dgm:prSet presAssocID="{26AFAB6E-46F6-455B-A6DF-D780EF27F81E}" presName="arrowAndChildren" presStyleCnt="0"/>
      <dgm:spPr/>
    </dgm:pt>
    <dgm:pt modelId="{D4CBBAF6-C77A-4C4D-9F5A-ED47AF11D47B}" type="pres">
      <dgm:prSet presAssocID="{26AFAB6E-46F6-455B-A6DF-D780EF27F81E}" presName="parentTextArrow" presStyleLbl="node1" presStyleIdx="2" presStyleCnt="4"/>
      <dgm:spPr/>
      <dgm:t>
        <a:bodyPr/>
        <a:lstStyle/>
        <a:p>
          <a:endParaRPr lang="en-IN"/>
        </a:p>
      </dgm:t>
    </dgm:pt>
    <dgm:pt modelId="{5B4872B4-9FFF-4493-A0EA-C79C4B0DBA5A}" type="pres">
      <dgm:prSet presAssocID="{26AFAB6E-46F6-455B-A6DF-D780EF27F81E}" presName="arrow" presStyleLbl="node1" presStyleIdx="3" presStyleCnt="4"/>
      <dgm:spPr/>
      <dgm:t>
        <a:bodyPr/>
        <a:lstStyle/>
        <a:p>
          <a:endParaRPr lang="en-IN"/>
        </a:p>
      </dgm:t>
    </dgm:pt>
    <dgm:pt modelId="{E4EB1574-6414-4F66-B553-147592BF3994}" type="pres">
      <dgm:prSet presAssocID="{26AFAB6E-46F6-455B-A6DF-D780EF27F81E}" presName="descendantArrow" presStyleCnt="0"/>
      <dgm:spPr/>
    </dgm:pt>
    <dgm:pt modelId="{B50B6AB6-7E0D-41D9-B7B9-5D06EC1A81B6}" type="pres">
      <dgm:prSet presAssocID="{43104817-FDB4-4BF2-9139-2855AA852279}" presName="childTextArrow" presStyleLbl="fgAccFollowNode1" presStyleIdx="4" presStyleCnt="6">
        <dgm:presLayoutVars>
          <dgm:bulletEnabled val="1"/>
        </dgm:presLayoutVars>
      </dgm:prSet>
      <dgm:spPr/>
    </dgm:pt>
    <dgm:pt modelId="{80058B14-CBBA-485E-AADA-88002DAEA7A1}" type="pres">
      <dgm:prSet presAssocID="{E3145438-4229-46B4-84B3-DA52C913F8CD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2A9BD423-204E-44E2-893E-CE1DCE6DD9ED}" srcId="{5F1F9CF9-0DE6-460F-BF20-8C2B1C62F625}" destId="{3E20BF52-8B0D-4CBA-871B-3879EB11ACC0}" srcOrd="2" destOrd="0" parTransId="{6C623C87-5601-4079-9576-1BF187B5028F}" sibTransId="{8DE31FFB-5108-443D-8F42-F7F419ECD5B8}"/>
    <dgm:cxn modelId="{3755E094-0AF4-44BF-82E6-EDA5D9D2FC12}" srcId="{5F1F9CF9-0DE6-460F-BF20-8C2B1C62F625}" destId="{26AFAB6E-46F6-455B-A6DF-D780EF27F81E}" srcOrd="0" destOrd="0" parTransId="{28DE4F29-3960-4BC3-9EAF-C60E9D8EBEA7}" sibTransId="{9266E364-3086-48B4-A4F1-F54A7EB65427}"/>
    <dgm:cxn modelId="{36AB3E4A-F12E-490C-8909-88E024823D0E}" type="presOf" srcId="{3E20BF52-8B0D-4CBA-871B-3879EB11ACC0}" destId="{E5788395-A42F-40CB-AFBF-57077448CABE}" srcOrd="0" destOrd="0" presId="urn:microsoft.com/office/officeart/2005/8/layout/process4"/>
    <dgm:cxn modelId="{0E802043-92B5-46D3-918B-C25D9BAEE331}" srcId="{B2426CDE-0624-4122-B28D-80855B45700E}" destId="{6ACEC102-8D2C-494C-BD79-4FDBE1DB0A49}" srcOrd="0" destOrd="0" parTransId="{6BC52506-FE98-455A-A8EA-9A0A6624E20C}" sibTransId="{2F44B92F-DC7B-4B0B-A349-03AAEB609943}"/>
    <dgm:cxn modelId="{87A53155-3C20-469D-95FC-4890329197BE}" type="presOf" srcId="{8EDFC715-9D88-4B2A-BDBB-C77313A751B0}" destId="{F137C081-A8C7-4AF0-A5A2-BDF548125BA6}" srcOrd="0" destOrd="0" presId="urn:microsoft.com/office/officeart/2005/8/layout/process4"/>
    <dgm:cxn modelId="{8E9C8E47-4AD7-406E-AF91-33AD199D6230}" srcId="{5F1F9CF9-0DE6-460F-BF20-8C2B1C62F625}" destId="{EE708ED3-6F02-46C9-8248-EE4526110616}" srcOrd="1" destOrd="0" parTransId="{7E698ABD-E125-4D99-B991-02BCCC2EE55A}" sibTransId="{836AA330-BFAB-4BE7-B8C6-24933F6E56AA}"/>
    <dgm:cxn modelId="{2CF7144C-79BF-4C89-9D18-7751F5CBD65A}" srcId="{5F1F9CF9-0DE6-460F-BF20-8C2B1C62F625}" destId="{B2426CDE-0624-4122-B28D-80855B45700E}" srcOrd="3" destOrd="0" parTransId="{BE1AE56C-5D3A-4F4A-98D1-90262DAEED17}" sibTransId="{D5F2C6C0-7605-4D58-A9E2-B70743CD670F}"/>
    <dgm:cxn modelId="{929426D3-3A40-4A11-9FC6-4942830AA963}" srcId="{26AFAB6E-46F6-455B-A6DF-D780EF27F81E}" destId="{43104817-FDB4-4BF2-9139-2855AA852279}" srcOrd="0" destOrd="0" parTransId="{F0056B5D-65E0-427C-A7BA-A8F6C3763061}" sibTransId="{CDCBECA0-D59D-4FCD-B0AB-DF810B33E58B}"/>
    <dgm:cxn modelId="{3A8B4124-E27A-4037-981B-DC00B2C6F620}" type="presOf" srcId="{6ACEC102-8D2C-494C-BD79-4FDBE1DB0A49}" destId="{A7B6DA54-906A-4D64-96E2-8B13795A01F7}" srcOrd="0" destOrd="0" presId="urn:microsoft.com/office/officeart/2005/8/layout/process4"/>
    <dgm:cxn modelId="{C2C273B7-70FB-48FE-A964-018B28C3A3AC}" type="presOf" srcId="{26AFAB6E-46F6-455B-A6DF-D780EF27F81E}" destId="{D4CBBAF6-C77A-4C4D-9F5A-ED47AF11D47B}" srcOrd="0" destOrd="0" presId="urn:microsoft.com/office/officeart/2005/8/layout/process4"/>
    <dgm:cxn modelId="{B173C14B-6109-4177-824D-BC07B0A6B284}" type="presOf" srcId="{FB093961-D991-4308-A7D2-36E1CEF897D8}" destId="{3BEC9005-5C09-497D-99D1-AAF793895466}" srcOrd="0" destOrd="0" presId="urn:microsoft.com/office/officeart/2005/8/layout/process4"/>
    <dgm:cxn modelId="{4547008A-F3D1-434B-BCE9-0EEDAAD8B7CD}" type="presOf" srcId="{26AFAB6E-46F6-455B-A6DF-D780EF27F81E}" destId="{5B4872B4-9FFF-4493-A0EA-C79C4B0DBA5A}" srcOrd="1" destOrd="0" presId="urn:microsoft.com/office/officeart/2005/8/layout/process4"/>
    <dgm:cxn modelId="{31EE1785-41D7-4819-9112-F7C4BA2161D5}" srcId="{EE708ED3-6F02-46C9-8248-EE4526110616}" destId="{32887923-93D6-4D7B-A5EA-002C7F584A90}" srcOrd="0" destOrd="0" parTransId="{01DA47CD-5D44-4CA9-BDC4-F19FB69939CE}" sibTransId="{60358D07-82E7-4FF8-A8ED-E21B0DFAEC22}"/>
    <dgm:cxn modelId="{A94965C7-1B11-4EFB-8DB7-5A8608360E05}" srcId="{B2426CDE-0624-4122-B28D-80855B45700E}" destId="{FB093961-D991-4308-A7D2-36E1CEF897D8}" srcOrd="1" destOrd="0" parTransId="{69EE6CBD-3A51-4F03-B1EA-D84212AB777F}" sibTransId="{70B43152-B385-4652-960F-8187DE58DE93}"/>
    <dgm:cxn modelId="{65A9F559-1918-4BF8-9705-6A715464BB34}" type="presOf" srcId="{EE708ED3-6F02-46C9-8248-EE4526110616}" destId="{549EFE8C-3810-4495-A0B9-694EFCE7D7E0}" srcOrd="0" destOrd="0" presId="urn:microsoft.com/office/officeart/2005/8/layout/process4"/>
    <dgm:cxn modelId="{E8FF12C0-8168-48FF-BB3F-7346F0ED6440}" type="presOf" srcId="{EE708ED3-6F02-46C9-8248-EE4526110616}" destId="{D803B56C-A74F-460A-93A2-D3D3F56A1D9F}" srcOrd="1" destOrd="0" presId="urn:microsoft.com/office/officeart/2005/8/layout/process4"/>
    <dgm:cxn modelId="{20CF6CA2-0366-4747-9EE4-FCF7BF274DE1}" type="presOf" srcId="{5F1F9CF9-0DE6-460F-BF20-8C2B1C62F625}" destId="{4ED656B0-B0A1-4249-995F-B19EF1D3D7AC}" srcOrd="0" destOrd="0" presId="urn:microsoft.com/office/officeart/2005/8/layout/process4"/>
    <dgm:cxn modelId="{1FB74AD8-7EB4-4037-9C0A-A47F8C4D474F}" type="presOf" srcId="{B2426CDE-0624-4122-B28D-80855B45700E}" destId="{97281410-E10E-40D3-8D85-8DAA8B90CF84}" srcOrd="0" destOrd="0" presId="urn:microsoft.com/office/officeart/2005/8/layout/process4"/>
    <dgm:cxn modelId="{DB80FB9F-9197-4DE6-8C45-43898F9D5400}" type="presOf" srcId="{B2426CDE-0624-4122-B28D-80855B45700E}" destId="{B34D58B2-E5CD-439A-8A75-FA4C169A1B67}" srcOrd="1" destOrd="0" presId="urn:microsoft.com/office/officeart/2005/8/layout/process4"/>
    <dgm:cxn modelId="{0E4EF018-03FD-4E7F-BD8F-93E4525C9819}" srcId="{EE708ED3-6F02-46C9-8248-EE4526110616}" destId="{8EDFC715-9D88-4B2A-BDBB-C77313A751B0}" srcOrd="1" destOrd="0" parTransId="{02836DA1-3928-4B9A-9F60-092B867822F4}" sibTransId="{5F2CFDBF-A08B-48C5-83D9-8B0533E26537}"/>
    <dgm:cxn modelId="{E431365A-738C-46BE-973F-A143D90102ED}" type="presOf" srcId="{32887923-93D6-4D7B-A5EA-002C7F584A90}" destId="{C93518B3-64D4-4FB7-9375-FE98C1BA13BD}" srcOrd="0" destOrd="0" presId="urn:microsoft.com/office/officeart/2005/8/layout/process4"/>
    <dgm:cxn modelId="{F8AAB2A6-FBBF-48E4-B048-A4CB3BB7C103}" srcId="{26AFAB6E-46F6-455B-A6DF-D780EF27F81E}" destId="{E3145438-4229-46B4-84B3-DA52C913F8CD}" srcOrd="1" destOrd="0" parTransId="{CD9648C2-C9BC-48A6-AF1A-8AAD8715A1F2}" sibTransId="{3586BCBB-E480-41AF-AD0B-A0F5FF077BC6}"/>
    <dgm:cxn modelId="{5B1D2EE2-2EC6-4055-B5D4-09CCB116CB1E}" type="presOf" srcId="{43104817-FDB4-4BF2-9139-2855AA852279}" destId="{B50B6AB6-7E0D-41D9-B7B9-5D06EC1A81B6}" srcOrd="0" destOrd="0" presId="urn:microsoft.com/office/officeart/2005/8/layout/process4"/>
    <dgm:cxn modelId="{C51C6BC1-70A5-47DB-B323-F333EE95B7C9}" type="presOf" srcId="{E3145438-4229-46B4-84B3-DA52C913F8CD}" destId="{80058B14-CBBA-485E-AADA-88002DAEA7A1}" srcOrd="0" destOrd="0" presId="urn:microsoft.com/office/officeart/2005/8/layout/process4"/>
    <dgm:cxn modelId="{4FA6F7D3-66C6-4553-AAD6-96F081ED595D}" type="presParOf" srcId="{4ED656B0-B0A1-4249-995F-B19EF1D3D7AC}" destId="{52AAD097-E60F-414B-A4F8-5053F3173087}" srcOrd="0" destOrd="0" presId="urn:microsoft.com/office/officeart/2005/8/layout/process4"/>
    <dgm:cxn modelId="{AF3E81B6-6E17-48DD-930B-545903FEF40D}" type="presParOf" srcId="{52AAD097-E60F-414B-A4F8-5053F3173087}" destId="{97281410-E10E-40D3-8D85-8DAA8B90CF84}" srcOrd="0" destOrd="0" presId="urn:microsoft.com/office/officeart/2005/8/layout/process4"/>
    <dgm:cxn modelId="{09F5E373-C426-4C1F-BCC1-EC1A3CE273F8}" type="presParOf" srcId="{52AAD097-E60F-414B-A4F8-5053F3173087}" destId="{B34D58B2-E5CD-439A-8A75-FA4C169A1B67}" srcOrd="1" destOrd="0" presId="urn:microsoft.com/office/officeart/2005/8/layout/process4"/>
    <dgm:cxn modelId="{DCD22762-EC15-48B0-BE45-CFD260F349FB}" type="presParOf" srcId="{52AAD097-E60F-414B-A4F8-5053F3173087}" destId="{236AE57B-1F2A-48D9-87BE-32CF3B676A9E}" srcOrd="2" destOrd="0" presId="urn:microsoft.com/office/officeart/2005/8/layout/process4"/>
    <dgm:cxn modelId="{97AB03F6-7C59-48A1-A608-D6308E61BEB4}" type="presParOf" srcId="{236AE57B-1F2A-48D9-87BE-32CF3B676A9E}" destId="{A7B6DA54-906A-4D64-96E2-8B13795A01F7}" srcOrd="0" destOrd="0" presId="urn:microsoft.com/office/officeart/2005/8/layout/process4"/>
    <dgm:cxn modelId="{973FC9EF-C499-4156-8DBC-1F22322BE3D5}" type="presParOf" srcId="{236AE57B-1F2A-48D9-87BE-32CF3B676A9E}" destId="{3BEC9005-5C09-497D-99D1-AAF793895466}" srcOrd="1" destOrd="0" presId="urn:microsoft.com/office/officeart/2005/8/layout/process4"/>
    <dgm:cxn modelId="{F12B5769-4244-4EA7-9160-2208DA68EA3A}" type="presParOf" srcId="{4ED656B0-B0A1-4249-995F-B19EF1D3D7AC}" destId="{468EE46B-8519-42D5-A34A-B73F88BB35E5}" srcOrd="1" destOrd="0" presId="urn:microsoft.com/office/officeart/2005/8/layout/process4"/>
    <dgm:cxn modelId="{13A14BDC-FAC7-49D2-A6D2-FA92EF45E46D}" type="presParOf" srcId="{4ED656B0-B0A1-4249-995F-B19EF1D3D7AC}" destId="{390B45DC-B4A1-4CE0-AB14-1E4BC9B5C16B}" srcOrd="2" destOrd="0" presId="urn:microsoft.com/office/officeart/2005/8/layout/process4"/>
    <dgm:cxn modelId="{587E9822-1BD7-4572-84B9-7D38E9358E5A}" type="presParOf" srcId="{390B45DC-B4A1-4CE0-AB14-1E4BC9B5C16B}" destId="{E5788395-A42F-40CB-AFBF-57077448CABE}" srcOrd="0" destOrd="0" presId="urn:microsoft.com/office/officeart/2005/8/layout/process4"/>
    <dgm:cxn modelId="{2EB096FC-4CD7-42C0-A299-A78DCAB47DE3}" type="presParOf" srcId="{4ED656B0-B0A1-4249-995F-B19EF1D3D7AC}" destId="{457E394C-AF30-489E-8E71-68EDF247881E}" srcOrd="3" destOrd="0" presId="urn:microsoft.com/office/officeart/2005/8/layout/process4"/>
    <dgm:cxn modelId="{B99A3117-2E0A-43E1-A1A6-3A88FC3D12AE}" type="presParOf" srcId="{4ED656B0-B0A1-4249-995F-B19EF1D3D7AC}" destId="{4D0C0AA5-CFB2-402D-B296-4F4B634CD20F}" srcOrd="4" destOrd="0" presId="urn:microsoft.com/office/officeart/2005/8/layout/process4"/>
    <dgm:cxn modelId="{95509C7C-A42D-49A7-A7E2-3A5BB2009A60}" type="presParOf" srcId="{4D0C0AA5-CFB2-402D-B296-4F4B634CD20F}" destId="{549EFE8C-3810-4495-A0B9-694EFCE7D7E0}" srcOrd="0" destOrd="0" presId="urn:microsoft.com/office/officeart/2005/8/layout/process4"/>
    <dgm:cxn modelId="{80D5748B-DE8A-4329-969D-8DD8E2E40D47}" type="presParOf" srcId="{4D0C0AA5-CFB2-402D-B296-4F4B634CD20F}" destId="{D803B56C-A74F-460A-93A2-D3D3F56A1D9F}" srcOrd="1" destOrd="0" presId="urn:microsoft.com/office/officeart/2005/8/layout/process4"/>
    <dgm:cxn modelId="{562BC75E-523B-4DF9-85BF-EEB40C322F5F}" type="presParOf" srcId="{4D0C0AA5-CFB2-402D-B296-4F4B634CD20F}" destId="{3D3808C7-A80F-489C-8DB0-1CD2F45EF7A2}" srcOrd="2" destOrd="0" presId="urn:microsoft.com/office/officeart/2005/8/layout/process4"/>
    <dgm:cxn modelId="{C67ABAC1-30C7-49F6-A320-DA313CB5EF2F}" type="presParOf" srcId="{3D3808C7-A80F-489C-8DB0-1CD2F45EF7A2}" destId="{C93518B3-64D4-4FB7-9375-FE98C1BA13BD}" srcOrd="0" destOrd="0" presId="urn:microsoft.com/office/officeart/2005/8/layout/process4"/>
    <dgm:cxn modelId="{93BCBC35-E4C2-4246-9D57-ED92498B8AB5}" type="presParOf" srcId="{3D3808C7-A80F-489C-8DB0-1CD2F45EF7A2}" destId="{F137C081-A8C7-4AF0-A5A2-BDF548125BA6}" srcOrd="1" destOrd="0" presId="urn:microsoft.com/office/officeart/2005/8/layout/process4"/>
    <dgm:cxn modelId="{A9E415FA-07FF-4B12-A63E-7B59FFD77945}" type="presParOf" srcId="{4ED656B0-B0A1-4249-995F-B19EF1D3D7AC}" destId="{304ED981-89CA-4E87-9A5D-22F6C8659EA8}" srcOrd="5" destOrd="0" presId="urn:microsoft.com/office/officeart/2005/8/layout/process4"/>
    <dgm:cxn modelId="{533FD77F-0C5D-4CE5-9118-12B617B65E4A}" type="presParOf" srcId="{4ED656B0-B0A1-4249-995F-B19EF1D3D7AC}" destId="{28F85BFD-7F39-4315-AAD9-55083D920C30}" srcOrd="6" destOrd="0" presId="urn:microsoft.com/office/officeart/2005/8/layout/process4"/>
    <dgm:cxn modelId="{402E0A0E-6B0A-4D5B-B301-12DD9D75AA50}" type="presParOf" srcId="{28F85BFD-7F39-4315-AAD9-55083D920C30}" destId="{D4CBBAF6-C77A-4C4D-9F5A-ED47AF11D47B}" srcOrd="0" destOrd="0" presId="urn:microsoft.com/office/officeart/2005/8/layout/process4"/>
    <dgm:cxn modelId="{331AC9F4-B2D5-4435-950C-7F651B21D731}" type="presParOf" srcId="{28F85BFD-7F39-4315-AAD9-55083D920C30}" destId="{5B4872B4-9FFF-4493-A0EA-C79C4B0DBA5A}" srcOrd="1" destOrd="0" presId="urn:microsoft.com/office/officeart/2005/8/layout/process4"/>
    <dgm:cxn modelId="{015FE66F-6CF4-4AD8-A466-66E5C8F6A005}" type="presParOf" srcId="{28F85BFD-7F39-4315-AAD9-55083D920C30}" destId="{E4EB1574-6414-4F66-B553-147592BF3994}" srcOrd="2" destOrd="0" presId="urn:microsoft.com/office/officeart/2005/8/layout/process4"/>
    <dgm:cxn modelId="{C91E1717-F95A-430A-A5F4-DDABBFCCA29F}" type="presParOf" srcId="{E4EB1574-6414-4F66-B553-147592BF3994}" destId="{B50B6AB6-7E0D-41D9-B7B9-5D06EC1A81B6}" srcOrd="0" destOrd="0" presId="urn:microsoft.com/office/officeart/2005/8/layout/process4"/>
    <dgm:cxn modelId="{152E545C-8F17-4A35-947B-892844339CE0}" type="presParOf" srcId="{E4EB1574-6414-4F66-B553-147592BF3994}" destId="{80058B14-CBBA-485E-AADA-88002DAEA7A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1F9CF9-0DE6-460F-BF20-8C2B1C62F62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6AFAB6E-46F6-455B-A6DF-D780EF27F81E}">
      <dgm:prSet phldrT="[Text]" custT="1"/>
      <dgm:spPr/>
      <dgm:t>
        <a:bodyPr/>
        <a:lstStyle/>
        <a:p>
          <a:r>
            <a:rPr lang="ta-IN" sz="1200" dirty="0" smtClean="0"/>
            <a:t>மருத்துவம்</a:t>
          </a:r>
          <a:endParaRPr lang="en-IN" sz="1200" dirty="0"/>
        </a:p>
      </dgm:t>
    </dgm:pt>
    <dgm:pt modelId="{28DE4F29-3960-4BC3-9EAF-C60E9D8EBEA7}" type="parTrans" cxnId="{3755E094-0AF4-44BF-82E6-EDA5D9D2FC12}">
      <dgm:prSet/>
      <dgm:spPr/>
      <dgm:t>
        <a:bodyPr/>
        <a:lstStyle/>
        <a:p>
          <a:endParaRPr lang="en-IN"/>
        </a:p>
      </dgm:t>
    </dgm:pt>
    <dgm:pt modelId="{9266E364-3086-48B4-A4F1-F54A7EB65427}" type="sibTrans" cxnId="{3755E094-0AF4-44BF-82E6-EDA5D9D2FC12}">
      <dgm:prSet/>
      <dgm:spPr/>
      <dgm:t>
        <a:bodyPr/>
        <a:lstStyle/>
        <a:p>
          <a:endParaRPr lang="en-IN"/>
        </a:p>
      </dgm:t>
    </dgm:pt>
    <dgm:pt modelId="{43104817-FDB4-4BF2-9139-2855AA852279}">
      <dgm:prSet phldrT="[Text]" phldr="1"/>
      <dgm:spPr/>
      <dgm:t>
        <a:bodyPr/>
        <a:lstStyle/>
        <a:p>
          <a:endParaRPr lang="en-IN" dirty="0"/>
        </a:p>
      </dgm:t>
    </dgm:pt>
    <dgm:pt modelId="{F0056B5D-65E0-427C-A7BA-A8F6C3763061}" type="parTrans" cxnId="{929426D3-3A40-4A11-9FC6-4942830AA963}">
      <dgm:prSet/>
      <dgm:spPr/>
      <dgm:t>
        <a:bodyPr/>
        <a:lstStyle/>
        <a:p>
          <a:endParaRPr lang="en-IN"/>
        </a:p>
      </dgm:t>
    </dgm:pt>
    <dgm:pt modelId="{CDCBECA0-D59D-4FCD-B0AB-DF810B33E58B}" type="sibTrans" cxnId="{929426D3-3A40-4A11-9FC6-4942830AA963}">
      <dgm:prSet/>
      <dgm:spPr/>
      <dgm:t>
        <a:bodyPr/>
        <a:lstStyle/>
        <a:p>
          <a:endParaRPr lang="en-IN"/>
        </a:p>
      </dgm:t>
    </dgm:pt>
    <dgm:pt modelId="{E3145438-4229-46B4-84B3-DA52C913F8CD}">
      <dgm:prSet phldrT="[Text]" phldr="1"/>
      <dgm:spPr/>
      <dgm:t>
        <a:bodyPr/>
        <a:lstStyle/>
        <a:p>
          <a:endParaRPr lang="en-IN" dirty="0"/>
        </a:p>
      </dgm:t>
    </dgm:pt>
    <dgm:pt modelId="{CD9648C2-C9BC-48A6-AF1A-8AAD8715A1F2}" type="parTrans" cxnId="{F8AAB2A6-FBBF-48E4-B048-A4CB3BB7C103}">
      <dgm:prSet/>
      <dgm:spPr/>
      <dgm:t>
        <a:bodyPr/>
        <a:lstStyle/>
        <a:p>
          <a:endParaRPr lang="en-IN"/>
        </a:p>
      </dgm:t>
    </dgm:pt>
    <dgm:pt modelId="{3586BCBB-E480-41AF-AD0B-A0F5FF077BC6}" type="sibTrans" cxnId="{F8AAB2A6-FBBF-48E4-B048-A4CB3BB7C103}">
      <dgm:prSet/>
      <dgm:spPr/>
      <dgm:t>
        <a:bodyPr/>
        <a:lstStyle/>
        <a:p>
          <a:endParaRPr lang="en-IN"/>
        </a:p>
      </dgm:t>
    </dgm:pt>
    <dgm:pt modelId="{EE708ED3-6F02-46C9-8248-EE4526110616}">
      <dgm:prSet phldrT="[Text]" custT="1"/>
      <dgm:spPr/>
      <dgm:t>
        <a:bodyPr/>
        <a:lstStyle/>
        <a:p>
          <a:r>
            <a:rPr lang="ta-IN" sz="1200" dirty="0" smtClean="0"/>
            <a:t>கல்வி</a:t>
          </a:r>
          <a:endParaRPr lang="en-IN" sz="1200" dirty="0"/>
        </a:p>
      </dgm:t>
    </dgm:pt>
    <dgm:pt modelId="{7E698ABD-E125-4D99-B991-02BCCC2EE55A}" type="parTrans" cxnId="{8E9C8E47-4AD7-406E-AF91-33AD199D6230}">
      <dgm:prSet/>
      <dgm:spPr/>
      <dgm:t>
        <a:bodyPr/>
        <a:lstStyle/>
        <a:p>
          <a:endParaRPr lang="en-IN"/>
        </a:p>
      </dgm:t>
    </dgm:pt>
    <dgm:pt modelId="{836AA330-BFAB-4BE7-B8C6-24933F6E56AA}" type="sibTrans" cxnId="{8E9C8E47-4AD7-406E-AF91-33AD199D6230}">
      <dgm:prSet/>
      <dgm:spPr/>
      <dgm:t>
        <a:bodyPr/>
        <a:lstStyle/>
        <a:p>
          <a:endParaRPr lang="en-IN"/>
        </a:p>
      </dgm:t>
    </dgm:pt>
    <dgm:pt modelId="{32887923-93D6-4D7B-A5EA-002C7F584A90}">
      <dgm:prSet phldrT="[Text]" phldr="1"/>
      <dgm:spPr/>
      <dgm:t>
        <a:bodyPr/>
        <a:lstStyle/>
        <a:p>
          <a:endParaRPr lang="en-IN" dirty="0"/>
        </a:p>
      </dgm:t>
    </dgm:pt>
    <dgm:pt modelId="{01DA47CD-5D44-4CA9-BDC4-F19FB69939CE}" type="parTrans" cxnId="{31EE1785-41D7-4819-9112-F7C4BA2161D5}">
      <dgm:prSet/>
      <dgm:spPr/>
      <dgm:t>
        <a:bodyPr/>
        <a:lstStyle/>
        <a:p>
          <a:endParaRPr lang="en-IN"/>
        </a:p>
      </dgm:t>
    </dgm:pt>
    <dgm:pt modelId="{60358D07-82E7-4FF8-A8ED-E21B0DFAEC22}" type="sibTrans" cxnId="{31EE1785-41D7-4819-9112-F7C4BA2161D5}">
      <dgm:prSet/>
      <dgm:spPr/>
      <dgm:t>
        <a:bodyPr/>
        <a:lstStyle/>
        <a:p>
          <a:endParaRPr lang="en-IN"/>
        </a:p>
      </dgm:t>
    </dgm:pt>
    <dgm:pt modelId="{8EDFC715-9D88-4B2A-BDBB-C77313A751B0}">
      <dgm:prSet phldrT="[Text]" phldr="1"/>
      <dgm:spPr/>
      <dgm:t>
        <a:bodyPr/>
        <a:lstStyle/>
        <a:p>
          <a:endParaRPr lang="en-IN" dirty="0"/>
        </a:p>
      </dgm:t>
    </dgm:pt>
    <dgm:pt modelId="{02836DA1-3928-4B9A-9F60-092B867822F4}" type="parTrans" cxnId="{0E4EF018-03FD-4E7F-BD8F-93E4525C9819}">
      <dgm:prSet/>
      <dgm:spPr/>
      <dgm:t>
        <a:bodyPr/>
        <a:lstStyle/>
        <a:p>
          <a:endParaRPr lang="en-IN"/>
        </a:p>
      </dgm:t>
    </dgm:pt>
    <dgm:pt modelId="{5F2CFDBF-A08B-48C5-83D9-8B0533E26537}" type="sibTrans" cxnId="{0E4EF018-03FD-4E7F-BD8F-93E4525C9819}">
      <dgm:prSet/>
      <dgm:spPr/>
      <dgm:t>
        <a:bodyPr/>
        <a:lstStyle/>
        <a:p>
          <a:endParaRPr lang="en-IN"/>
        </a:p>
      </dgm:t>
    </dgm:pt>
    <dgm:pt modelId="{B2426CDE-0624-4122-B28D-80855B45700E}">
      <dgm:prSet phldrT="[Text]" custT="1"/>
      <dgm:spPr/>
      <dgm:t>
        <a:bodyPr/>
        <a:lstStyle/>
        <a:p>
          <a:r>
            <a:rPr lang="ta-IN" sz="1200" dirty="0" smtClean="0"/>
            <a:t>பாதுகாப்பு</a:t>
          </a:r>
          <a:endParaRPr lang="en-IN" sz="1200" dirty="0"/>
        </a:p>
      </dgm:t>
    </dgm:pt>
    <dgm:pt modelId="{BE1AE56C-5D3A-4F4A-98D1-90262DAEED17}" type="parTrans" cxnId="{2CF7144C-79BF-4C89-9D18-7751F5CBD65A}">
      <dgm:prSet/>
      <dgm:spPr/>
      <dgm:t>
        <a:bodyPr/>
        <a:lstStyle/>
        <a:p>
          <a:endParaRPr lang="en-IN"/>
        </a:p>
      </dgm:t>
    </dgm:pt>
    <dgm:pt modelId="{D5F2C6C0-7605-4D58-A9E2-B70743CD670F}" type="sibTrans" cxnId="{2CF7144C-79BF-4C89-9D18-7751F5CBD65A}">
      <dgm:prSet/>
      <dgm:spPr/>
      <dgm:t>
        <a:bodyPr/>
        <a:lstStyle/>
        <a:p>
          <a:endParaRPr lang="en-IN"/>
        </a:p>
      </dgm:t>
    </dgm:pt>
    <dgm:pt modelId="{6ACEC102-8D2C-494C-BD79-4FDBE1DB0A49}">
      <dgm:prSet phldrT="[Text]" phldr="1"/>
      <dgm:spPr/>
      <dgm:t>
        <a:bodyPr/>
        <a:lstStyle/>
        <a:p>
          <a:endParaRPr lang="en-IN" dirty="0"/>
        </a:p>
      </dgm:t>
    </dgm:pt>
    <dgm:pt modelId="{6BC52506-FE98-455A-A8EA-9A0A6624E20C}" type="parTrans" cxnId="{0E802043-92B5-46D3-918B-C25D9BAEE331}">
      <dgm:prSet/>
      <dgm:spPr/>
      <dgm:t>
        <a:bodyPr/>
        <a:lstStyle/>
        <a:p>
          <a:endParaRPr lang="en-IN"/>
        </a:p>
      </dgm:t>
    </dgm:pt>
    <dgm:pt modelId="{2F44B92F-DC7B-4B0B-A349-03AAEB609943}" type="sibTrans" cxnId="{0E802043-92B5-46D3-918B-C25D9BAEE331}">
      <dgm:prSet/>
      <dgm:spPr/>
      <dgm:t>
        <a:bodyPr/>
        <a:lstStyle/>
        <a:p>
          <a:endParaRPr lang="en-IN"/>
        </a:p>
      </dgm:t>
    </dgm:pt>
    <dgm:pt modelId="{FB093961-D991-4308-A7D2-36E1CEF897D8}">
      <dgm:prSet phldrT="[Text]" phldr="1"/>
      <dgm:spPr/>
      <dgm:t>
        <a:bodyPr/>
        <a:lstStyle/>
        <a:p>
          <a:endParaRPr lang="en-IN" dirty="0"/>
        </a:p>
      </dgm:t>
    </dgm:pt>
    <dgm:pt modelId="{69EE6CBD-3A51-4F03-B1EA-D84212AB777F}" type="parTrans" cxnId="{A94965C7-1B11-4EFB-8DB7-5A8608360E05}">
      <dgm:prSet/>
      <dgm:spPr/>
      <dgm:t>
        <a:bodyPr/>
        <a:lstStyle/>
        <a:p>
          <a:endParaRPr lang="en-IN"/>
        </a:p>
      </dgm:t>
    </dgm:pt>
    <dgm:pt modelId="{70B43152-B385-4652-960F-8187DE58DE93}" type="sibTrans" cxnId="{A94965C7-1B11-4EFB-8DB7-5A8608360E05}">
      <dgm:prSet/>
      <dgm:spPr/>
      <dgm:t>
        <a:bodyPr/>
        <a:lstStyle/>
        <a:p>
          <a:endParaRPr lang="en-IN"/>
        </a:p>
      </dgm:t>
    </dgm:pt>
    <dgm:pt modelId="{3E20BF52-8B0D-4CBA-871B-3879EB11ACC0}">
      <dgm:prSet custT="1"/>
      <dgm:spPr/>
      <dgm:t>
        <a:bodyPr/>
        <a:lstStyle/>
        <a:p>
          <a:r>
            <a:rPr lang="ta-IN" sz="1200" dirty="0" smtClean="0"/>
            <a:t>பொருட்களின் இணையம்</a:t>
          </a:r>
          <a:endParaRPr lang="en-IN" sz="1200" dirty="0"/>
        </a:p>
      </dgm:t>
    </dgm:pt>
    <dgm:pt modelId="{6C623C87-5601-4079-9576-1BF187B5028F}" type="parTrans" cxnId="{2A9BD423-204E-44E2-893E-CE1DCE6DD9ED}">
      <dgm:prSet/>
      <dgm:spPr/>
      <dgm:t>
        <a:bodyPr/>
        <a:lstStyle/>
        <a:p>
          <a:endParaRPr lang="en-IN"/>
        </a:p>
      </dgm:t>
    </dgm:pt>
    <dgm:pt modelId="{8DE31FFB-5108-443D-8F42-F7F419ECD5B8}" type="sibTrans" cxnId="{2A9BD423-204E-44E2-893E-CE1DCE6DD9ED}">
      <dgm:prSet/>
      <dgm:spPr/>
      <dgm:t>
        <a:bodyPr/>
        <a:lstStyle/>
        <a:p>
          <a:endParaRPr lang="en-IN"/>
        </a:p>
      </dgm:t>
    </dgm:pt>
    <dgm:pt modelId="{4ED656B0-B0A1-4249-995F-B19EF1D3D7AC}" type="pres">
      <dgm:prSet presAssocID="{5F1F9CF9-0DE6-460F-BF20-8C2B1C62F625}" presName="Name0" presStyleCnt="0">
        <dgm:presLayoutVars>
          <dgm:dir/>
          <dgm:animLvl val="lvl"/>
          <dgm:resizeHandles val="exact"/>
        </dgm:presLayoutVars>
      </dgm:prSet>
      <dgm:spPr/>
    </dgm:pt>
    <dgm:pt modelId="{52AAD097-E60F-414B-A4F8-5053F3173087}" type="pres">
      <dgm:prSet presAssocID="{B2426CDE-0624-4122-B28D-80855B45700E}" presName="boxAndChildren" presStyleCnt="0"/>
      <dgm:spPr/>
    </dgm:pt>
    <dgm:pt modelId="{97281410-E10E-40D3-8D85-8DAA8B90CF84}" type="pres">
      <dgm:prSet presAssocID="{B2426CDE-0624-4122-B28D-80855B45700E}" presName="parentTextBox" presStyleLbl="node1" presStyleIdx="0" presStyleCnt="4"/>
      <dgm:spPr/>
      <dgm:t>
        <a:bodyPr/>
        <a:lstStyle/>
        <a:p>
          <a:endParaRPr lang="en-IN"/>
        </a:p>
      </dgm:t>
    </dgm:pt>
    <dgm:pt modelId="{B34D58B2-E5CD-439A-8A75-FA4C169A1B67}" type="pres">
      <dgm:prSet presAssocID="{B2426CDE-0624-4122-B28D-80855B45700E}" presName="entireBox" presStyleLbl="node1" presStyleIdx="0" presStyleCnt="4"/>
      <dgm:spPr/>
      <dgm:t>
        <a:bodyPr/>
        <a:lstStyle/>
        <a:p>
          <a:endParaRPr lang="en-IN"/>
        </a:p>
      </dgm:t>
    </dgm:pt>
    <dgm:pt modelId="{236AE57B-1F2A-48D9-87BE-32CF3B676A9E}" type="pres">
      <dgm:prSet presAssocID="{B2426CDE-0624-4122-B28D-80855B45700E}" presName="descendantBox" presStyleCnt="0"/>
      <dgm:spPr/>
    </dgm:pt>
    <dgm:pt modelId="{A7B6DA54-906A-4D64-96E2-8B13795A01F7}" type="pres">
      <dgm:prSet presAssocID="{6ACEC102-8D2C-494C-BD79-4FDBE1DB0A49}" presName="childTextBox" presStyleLbl="fgAccFollowNode1" presStyleIdx="0" presStyleCnt="6">
        <dgm:presLayoutVars>
          <dgm:bulletEnabled val="1"/>
        </dgm:presLayoutVars>
      </dgm:prSet>
      <dgm:spPr/>
    </dgm:pt>
    <dgm:pt modelId="{3BEC9005-5C09-497D-99D1-AAF793895466}" type="pres">
      <dgm:prSet presAssocID="{FB093961-D991-4308-A7D2-36E1CEF897D8}" presName="childTextBox" presStyleLbl="fgAccFollowNode1" presStyleIdx="1" presStyleCnt="6">
        <dgm:presLayoutVars>
          <dgm:bulletEnabled val="1"/>
        </dgm:presLayoutVars>
      </dgm:prSet>
      <dgm:spPr/>
    </dgm:pt>
    <dgm:pt modelId="{468EE46B-8519-42D5-A34A-B73F88BB35E5}" type="pres">
      <dgm:prSet presAssocID="{8DE31FFB-5108-443D-8F42-F7F419ECD5B8}" presName="sp" presStyleCnt="0"/>
      <dgm:spPr/>
    </dgm:pt>
    <dgm:pt modelId="{390B45DC-B4A1-4CE0-AB14-1E4BC9B5C16B}" type="pres">
      <dgm:prSet presAssocID="{3E20BF52-8B0D-4CBA-871B-3879EB11ACC0}" presName="arrowAndChildren" presStyleCnt="0"/>
      <dgm:spPr/>
    </dgm:pt>
    <dgm:pt modelId="{E5788395-A42F-40CB-AFBF-57077448CABE}" type="pres">
      <dgm:prSet presAssocID="{3E20BF52-8B0D-4CBA-871B-3879EB11ACC0}" presName="parentTextArrow" presStyleLbl="node1" presStyleIdx="1" presStyleCnt="4"/>
      <dgm:spPr/>
      <dgm:t>
        <a:bodyPr/>
        <a:lstStyle/>
        <a:p>
          <a:endParaRPr lang="en-IN"/>
        </a:p>
      </dgm:t>
    </dgm:pt>
    <dgm:pt modelId="{457E394C-AF30-489E-8E71-68EDF247881E}" type="pres">
      <dgm:prSet presAssocID="{836AA330-BFAB-4BE7-B8C6-24933F6E56AA}" presName="sp" presStyleCnt="0"/>
      <dgm:spPr/>
    </dgm:pt>
    <dgm:pt modelId="{4D0C0AA5-CFB2-402D-B296-4F4B634CD20F}" type="pres">
      <dgm:prSet presAssocID="{EE708ED3-6F02-46C9-8248-EE4526110616}" presName="arrowAndChildren" presStyleCnt="0"/>
      <dgm:spPr/>
    </dgm:pt>
    <dgm:pt modelId="{549EFE8C-3810-4495-A0B9-694EFCE7D7E0}" type="pres">
      <dgm:prSet presAssocID="{EE708ED3-6F02-46C9-8248-EE4526110616}" presName="parentTextArrow" presStyleLbl="node1" presStyleIdx="1" presStyleCnt="4"/>
      <dgm:spPr/>
      <dgm:t>
        <a:bodyPr/>
        <a:lstStyle/>
        <a:p>
          <a:endParaRPr lang="en-IN"/>
        </a:p>
      </dgm:t>
    </dgm:pt>
    <dgm:pt modelId="{D803B56C-A74F-460A-93A2-D3D3F56A1D9F}" type="pres">
      <dgm:prSet presAssocID="{EE708ED3-6F02-46C9-8248-EE4526110616}" presName="arrow" presStyleLbl="node1" presStyleIdx="2" presStyleCnt="4"/>
      <dgm:spPr/>
      <dgm:t>
        <a:bodyPr/>
        <a:lstStyle/>
        <a:p>
          <a:endParaRPr lang="en-IN"/>
        </a:p>
      </dgm:t>
    </dgm:pt>
    <dgm:pt modelId="{3D3808C7-A80F-489C-8DB0-1CD2F45EF7A2}" type="pres">
      <dgm:prSet presAssocID="{EE708ED3-6F02-46C9-8248-EE4526110616}" presName="descendantArrow" presStyleCnt="0"/>
      <dgm:spPr/>
    </dgm:pt>
    <dgm:pt modelId="{C93518B3-64D4-4FB7-9375-FE98C1BA13BD}" type="pres">
      <dgm:prSet presAssocID="{32887923-93D6-4D7B-A5EA-002C7F584A90}" presName="childTextArrow" presStyleLbl="fgAccFollowNode1" presStyleIdx="2" presStyleCnt="6">
        <dgm:presLayoutVars>
          <dgm:bulletEnabled val="1"/>
        </dgm:presLayoutVars>
      </dgm:prSet>
      <dgm:spPr/>
    </dgm:pt>
    <dgm:pt modelId="{F137C081-A8C7-4AF0-A5A2-BDF548125BA6}" type="pres">
      <dgm:prSet presAssocID="{8EDFC715-9D88-4B2A-BDBB-C77313A751B0}" presName="childTextArrow" presStyleLbl="fgAccFollowNode1" presStyleIdx="3" presStyleCnt="6">
        <dgm:presLayoutVars>
          <dgm:bulletEnabled val="1"/>
        </dgm:presLayoutVars>
      </dgm:prSet>
      <dgm:spPr/>
    </dgm:pt>
    <dgm:pt modelId="{304ED981-89CA-4E87-9A5D-22F6C8659EA8}" type="pres">
      <dgm:prSet presAssocID="{9266E364-3086-48B4-A4F1-F54A7EB65427}" presName="sp" presStyleCnt="0"/>
      <dgm:spPr/>
    </dgm:pt>
    <dgm:pt modelId="{28F85BFD-7F39-4315-AAD9-55083D920C30}" type="pres">
      <dgm:prSet presAssocID="{26AFAB6E-46F6-455B-A6DF-D780EF27F81E}" presName="arrowAndChildren" presStyleCnt="0"/>
      <dgm:spPr/>
    </dgm:pt>
    <dgm:pt modelId="{D4CBBAF6-C77A-4C4D-9F5A-ED47AF11D47B}" type="pres">
      <dgm:prSet presAssocID="{26AFAB6E-46F6-455B-A6DF-D780EF27F81E}" presName="parentTextArrow" presStyleLbl="node1" presStyleIdx="2" presStyleCnt="4"/>
      <dgm:spPr/>
      <dgm:t>
        <a:bodyPr/>
        <a:lstStyle/>
        <a:p>
          <a:endParaRPr lang="en-IN"/>
        </a:p>
      </dgm:t>
    </dgm:pt>
    <dgm:pt modelId="{5B4872B4-9FFF-4493-A0EA-C79C4B0DBA5A}" type="pres">
      <dgm:prSet presAssocID="{26AFAB6E-46F6-455B-A6DF-D780EF27F81E}" presName="arrow" presStyleLbl="node1" presStyleIdx="3" presStyleCnt="4"/>
      <dgm:spPr/>
      <dgm:t>
        <a:bodyPr/>
        <a:lstStyle/>
        <a:p>
          <a:endParaRPr lang="en-IN"/>
        </a:p>
      </dgm:t>
    </dgm:pt>
    <dgm:pt modelId="{E4EB1574-6414-4F66-B553-147592BF3994}" type="pres">
      <dgm:prSet presAssocID="{26AFAB6E-46F6-455B-A6DF-D780EF27F81E}" presName="descendantArrow" presStyleCnt="0"/>
      <dgm:spPr/>
    </dgm:pt>
    <dgm:pt modelId="{B50B6AB6-7E0D-41D9-B7B9-5D06EC1A81B6}" type="pres">
      <dgm:prSet presAssocID="{43104817-FDB4-4BF2-9139-2855AA852279}" presName="childTextArrow" presStyleLbl="fgAccFollowNode1" presStyleIdx="4" presStyleCnt="6">
        <dgm:presLayoutVars>
          <dgm:bulletEnabled val="1"/>
        </dgm:presLayoutVars>
      </dgm:prSet>
      <dgm:spPr/>
    </dgm:pt>
    <dgm:pt modelId="{80058B14-CBBA-485E-AADA-88002DAEA7A1}" type="pres">
      <dgm:prSet presAssocID="{E3145438-4229-46B4-84B3-DA52C913F8CD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0E802043-92B5-46D3-918B-C25D9BAEE331}" srcId="{B2426CDE-0624-4122-B28D-80855B45700E}" destId="{6ACEC102-8D2C-494C-BD79-4FDBE1DB0A49}" srcOrd="0" destOrd="0" parTransId="{6BC52506-FE98-455A-A8EA-9A0A6624E20C}" sibTransId="{2F44B92F-DC7B-4B0B-A349-03AAEB609943}"/>
    <dgm:cxn modelId="{75E81651-2FF0-4927-A63A-624DEB8568A6}" type="presOf" srcId="{32887923-93D6-4D7B-A5EA-002C7F584A90}" destId="{C93518B3-64D4-4FB7-9375-FE98C1BA13BD}" srcOrd="0" destOrd="0" presId="urn:microsoft.com/office/officeart/2005/8/layout/process4"/>
    <dgm:cxn modelId="{F70DBACA-E6A5-4892-A07E-3577D3383D75}" type="presOf" srcId="{FB093961-D991-4308-A7D2-36E1CEF897D8}" destId="{3BEC9005-5C09-497D-99D1-AAF793895466}" srcOrd="0" destOrd="0" presId="urn:microsoft.com/office/officeart/2005/8/layout/process4"/>
    <dgm:cxn modelId="{F4FA8979-FBFE-456B-B347-C976FDEAAC7D}" type="presOf" srcId="{26AFAB6E-46F6-455B-A6DF-D780EF27F81E}" destId="{D4CBBAF6-C77A-4C4D-9F5A-ED47AF11D47B}" srcOrd="0" destOrd="0" presId="urn:microsoft.com/office/officeart/2005/8/layout/process4"/>
    <dgm:cxn modelId="{29F07AC6-9E8F-4B15-9347-F56052B3EF88}" type="presOf" srcId="{43104817-FDB4-4BF2-9139-2855AA852279}" destId="{B50B6AB6-7E0D-41D9-B7B9-5D06EC1A81B6}" srcOrd="0" destOrd="0" presId="urn:microsoft.com/office/officeart/2005/8/layout/process4"/>
    <dgm:cxn modelId="{8E9C8E47-4AD7-406E-AF91-33AD199D6230}" srcId="{5F1F9CF9-0DE6-460F-BF20-8C2B1C62F625}" destId="{EE708ED3-6F02-46C9-8248-EE4526110616}" srcOrd="1" destOrd="0" parTransId="{7E698ABD-E125-4D99-B991-02BCCC2EE55A}" sibTransId="{836AA330-BFAB-4BE7-B8C6-24933F6E56AA}"/>
    <dgm:cxn modelId="{2A9BD423-204E-44E2-893E-CE1DCE6DD9ED}" srcId="{5F1F9CF9-0DE6-460F-BF20-8C2B1C62F625}" destId="{3E20BF52-8B0D-4CBA-871B-3879EB11ACC0}" srcOrd="2" destOrd="0" parTransId="{6C623C87-5601-4079-9576-1BF187B5028F}" sibTransId="{8DE31FFB-5108-443D-8F42-F7F419ECD5B8}"/>
    <dgm:cxn modelId="{518705BE-D388-4C65-A5AF-1BAF8E98330F}" type="presOf" srcId="{5F1F9CF9-0DE6-460F-BF20-8C2B1C62F625}" destId="{4ED656B0-B0A1-4249-995F-B19EF1D3D7AC}" srcOrd="0" destOrd="0" presId="urn:microsoft.com/office/officeart/2005/8/layout/process4"/>
    <dgm:cxn modelId="{3755E094-0AF4-44BF-82E6-EDA5D9D2FC12}" srcId="{5F1F9CF9-0DE6-460F-BF20-8C2B1C62F625}" destId="{26AFAB6E-46F6-455B-A6DF-D780EF27F81E}" srcOrd="0" destOrd="0" parTransId="{28DE4F29-3960-4BC3-9EAF-C60E9D8EBEA7}" sibTransId="{9266E364-3086-48B4-A4F1-F54A7EB65427}"/>
    <dgm:cxn modelId="{DF0A30EC-0D11-4B04-B11E-CC216B5141AD}" type="presOf" srcId="{EE708ED3-6F02-46C9-8248-EE4526110616}" destId="{549EFE8C-3810-4495-A0B9-694EFCE7D7E0}" srcOrd="0" destOrd="0" presId="urn:microsoft.com/office/officeart/2005/8/layout/process4"/>
    <dgm:cxn modelId="{4BD1E603-DB53-4ED0-80D6-9595F43A26F3}" type="presOf" srcId="{EE708ED3-6F02-46C9-8248-EE4526110616}" destId="{D803B56C-A74F-460A-93A2-D3D3F56A1D9F}" srcOrd="1" destOrd="0" presId="urn:microsoft.com/office/officeart/2005/8/layout/process4"/>
    <dgm:cxn modelId="{048E1EBD-9BC4-4FE1-B1C4-0ACBC975D3F1}" type="presOf" srcId="{3E20BF52-8B0D-4CBA-871B-3879EB11ACC0}" destId="{E5788395-A42F-40CB-AFBF-57077448CABE}" srcOrd="0" destOrd="0" presId="urn:microsoft.com/office/officeart/2005/8/layout/process4"/>
    <dgm:cxn modelId="{929426D3-3A40-4A11-9FC6-4942830AA963}" srcId="{26AFAB6E-46F6-455B-A6DF-D780EF27F81E}" destId="{43104817-FDB4-4BF2-9139-2855AA852279}" srcOrd="0" destOrd="0" parTransId="{F0056B5D-65E0-427C-A7BA-A8F6C3763061}" sibTransId="{CDCBECA0-D59D-4FCD-B0AB-DF810B33E58B}"/>
    <dgm:cxn modelId="{EC67AB4D-21D2-4442-B4B0-C1F7504728DE}" type="presOf" srcId="{6ACEC102-8D2C-494C-BD79-4FDBE1DB0A49}" destId="{A7B6DA54-906A-4D64-96E2-8B13795A01F7}" srcOrd="0" destOrd="0" presId="urn:microsoft.com/office/officeart/2005/8/layout/process4"/>
    <dgm:cxn modelId="{D7F618B8-4CD9-4E11-9D6B-B2545B97FF29}" type="presOf" srcId="{E3145438-4229-46B4-84B3-DA52C913F8CD}" destId="{80058B14-CBBA-485E-AADA-88002DAEA7A1}" srcOrd="0" destOrd="0" presId="urn:microsoft.com/office/officeart/2005/8/layout/process4"/>
    <dgm:cxn modelId="{FB648DAF-64BE-42EA-93FF-326804DF9D52}" type="presOf" srcId="{8EDFC715-9D88-4B2A-BDBB-C77313A751B0}" destId="{F137C081-A8C7-4AF0-A5A2-BDF548125BA6}" srcOrd="0" destOrd="0" presId="urn:microsoft.com/office/officeart/2005/8/layout/process4"/>
    <dgm:cxn modelId="{525E7067-81BC-47D9-8B5A-CBAE296CA824}" type="presOf" srcId="{B2426CDE-0624-4122-B28D-80855B45700E}" destId="{97281410-E10E-40D3-8D85-8DAA8B90CF84}" srcOrd="0" destOrd="0" presId="urn:microsoft.com/office/officeart/2005/8/layout/process4"/>
    <dgm:cxn modelId="{0A909EAA-5076-499F-B1AC-BE79F5187AE2}" type="presOf" srcId="{B2426CDE-0624-4122-B28D-80855B45700E}" destId="{B34D58B2-E5CD-439A-8A75-FA4C169A1B67}" srcOrd="1" destOrd="0" presId="urn:microsoft.com/office/officeart/2005/8/layout/process4"/>
    <dgm:cxn modelId="{31EE1785-41D7-4819-9112-F7C4BA2161D5}" srcId="{EE708ED3-6F02-46C9-8248-EE4526110616}" destId="{32887923-93D6-4D7B-A5EA-002C7F584A90}" srcOrd="0" destOrd="0" parTransId="{01DA47CD-5D44-4CA9-BDC4-F19FB69939CE}" sibTransId="{60358D07-82E7-4FF8-A8ED-E21B0DFAEC22}"/>
    <dgm:cxn modelId="{54596636-BAAD-438C-B8D6-F562748DBBA8}" type="presOf" srcId="{26AFAB6E-46F6-455B-A6DF-D780EF27F81E}" destId="{5B4872B4-9FFF-4493-A0EA-C79C4B0DBA5A}" srcOrd="1" destOrd="0" presId="urn:microsoft.com/office/officeart/2005/8/layout/process4"/>
    <dgm:cxn modelId="{2CF7144C-79BF-4C89-9D18-7751F5CBD65A}" srcId="{5F1F9CF9-0DE6-460F-BF20-8C2B1C62F625}" destId="{B2426CDE-0624-4122-B28D-80855B45700E}" srcOrd="3" destOrd="0" parTransId="{BE1AE56C-5D3A-4F4A-98D1-90262DAEED17}" sibTransId="{D5F2C6C0-7605-4D58-A9E2-B70743CD670F}"/>
    <dgm:cxn modelId="{A94965C7-1B11-4EFB-8DB7-5A8608360E05}" srcId="{B2426CDE-0624-4122-B28D-80855B45700E}" destId="{FB093961-D991-4308-A7D2-36E1CEF897D8}" srcOrd="1" destOrd="0" parTransId="{69EE6CBD-3A51-4F03-B1EA-D84212AB777F}" sibTransId="{70B43152-B385-4652-960F-8187DE58DE93}"/>
    <dgm:cxn modelId="{F8AAB2A6-FBBF-48E4-B048-A4CB3BB7C103}" srcId="{26AFAB6E-46F6-455B-A6DF-D780EF27F81E}" destId="{E3145438-4229-46B4-84B3-DA52C913F8CD}" srcOrd="1" destOrd="0" parTransId="{CD9648C2-C9BC-48A6-AF1A-8AAD8715A1F2}" sibTransId="{3586BCBB-E480-41AF-AD0B-A0F5FF077BC6}"/>
    <dgm:cxn modelId="{0E4EF018-03FD-4E7F-BD8F-93E4525C9819}" srcId="{EE708ED3-6F02-46C9-8248-EE4526110616}" destId="{8EDFC715-9D88-4B2A-BDBB-C77313A751B0}" srcOrd="1" destOrd="0" parTransId="{02836DA1-3928-4B9A-9F60-092B867822F4}" sibTransId="{5F2CFDBF-A08B-48C5-83D9-8B0533E26537}"/>
    <dgm:cxn modelId="{DA51C321-4EF1-48E7-BDB2-A4B9EC956441}" type="presParOf" srcId="{4ED656B0-B0A1-4249-995F-B19EF1D3D7AC}" destId="{52AAD097-E60F-414B-A4F8-5053F3173087}" srcOrd="0" destOrd="0" presId="urn:microsoft.com/office/officeart/2005/8/layout/process4"/>
    <dgm:cxn modelId="{AFB5DB54-6D92-491A-BDFE-50E59A835753}" type="presParOf" srcId="{52AAD097-E60F-414B-A4F8-5053F3173087}" destId="{97281410-E10E-40D3-8D85-8DAA8B90CF84}" srcOrd="0" destOrd="0" presId="urn:microsoft.com/office/officeart/2005/8/layout/process4"/>
    <dgm:cxn modelId="{F6530646-5BE3-43A6-AAB8-3DDF8746EB08}" type="presParOf" srcId="{52AAD097-E60F-414B-A4F8-5053F3173087}" destId="{B34D58B2-E5CD-439A-8A75-FA4C169A1B67}" srcOrd="1" destOrd="0" presId="urn:microsoft.com/office/officeart/2005/8/layout/process4"/>
    <dgm:cxn modelId="{6215E4E1-68B6-47C4-8308-8D119121A041}" type="presParOf" srcId="{52AAD097-E60F-414B-A4F8-5053F3173087}" destId="{236AE57B-1F2A-48D9-87BE-32CF3B676A9E}" srcOrd="2" destOrd="0" presId="urn:microsoft.com/office/officeart/2005/8/layout/process4"/>
    <dgm:cxn modelId="{51D5FB3B-9FF4-40A2-8502-65AE9C26CF43}" type="presParOf" srcId="{236AE57B-1F2A-48D9-87BE-32CF3B676A9E}" destId="{A7B6DA54-906A-4D64-96E2-8B13795A01F7}" srcOrd="0" destOrd="0" presId="urn:microsoft.com/office/officeart/2005/8/layout/process4"/>
    <dgm:cxn modelId="{2E254A0F-A214-4784-8D0A-BA1C4506CE35}" type="presParOf" srcId="{236AE57B-1F2A-48D9-87BE-32CF3B676A9E}" destId="{3BEC9005-5C09-497D-99D1-AAF793895466}" srcOrd="1" destOrd="0" presId="urn:microsoft.com/office/officeart/2005/8/layout/process4"/>
    <dgm:cxn modelId="{FB4193AD-C271-431E-9A02-A0EB0CFB7D8E}" type="presParOf" srcId="{4ED656B0-B0A1-4249-995F-B19EF1D3D7AC}" destId="{468EE46B-8519-42D5-A34A-B73F88BB35E5}" srcOrd="1" destOrd="0" presId="urn:microsoft.com/office/officeart/2005/8/layout/process4"/>
    <dgm:cxn modelId="{E43A1C09-72AD-44BD-B404-4D666219AC30}" type="presParOf" srcId="{4ED656B0-B0A1-4249-995F-B19EF1D3D7AC}" destId="{390B45DC-B4A1-4CE0-AB14-1E4BC9B5C16B}" srcOrd="2" destOrd="0" presId="urn:microsoft.com/office/officeart/2005/8/layout/process4"/>
    <dgm:cxn modelId="{708AD289-11E7-49C8-A638-39C83109C09D}" type="presParOf" srcId="{390B45DC-B4A1-4CE0-AB14-1E4BC9B5C16B}" destId="{E5788395-A42F-40CB-AFBF-57077448CABE}" srcOrd="0" destOrd="0" presId="urn:microsoft.com/office/officeart/2005/8/layout/process4"/>
    <dgm:cxn modelId="{568CD113-0022-4FFD-A7BD-9342FC2F40B7}" type="presParOf" srcId="{4ED656B0-B0A1-4249-995F-B19EF1D3D7AC}" destId="{457E394C-AF30-489E-8E71-68EDF247881E}" srcOrd="3" destOrd="0" presId="urn:microsoft.com/office/officeart/2005/8/layout/process4"/>
    <dgm:cxn modelId="{4691A39D-6993-44C3-9159-11F29CED6947}" type="presParOf" srcId="{4ED656B0-B0A1-4249-995F-B19EF1D3D7AC}" destId="{4D0C0AA5-CFB2-402D-B296-4F4B634CD20F}" srcOrd="4" destOrd="0" presId="urn:microsoft.com/office/officeart/2005/8/layout/process4"/>
    <dgm:cxn modelId="{1CDABA51-2E6F-4ACD-A7EF-5D9BF594A24E}" type="presParOf" srcId="{4D0C0AA5-CFB2-402D-B296-4F4B634CD20F}" destId="{549EFE8C-3810-4495-A0B9-694EFCE7D7E0}" srcOrd="0" destOrd="0" presId="urn:microsoft.com/office/officeart/2005/8/layout/process4"/>
    <dgm:cxn modelId="{65DFEA45-57D8-4064-8621-79A471FC3DEC}" type="presParOf" srcId="{4D0C0AA5-CFB2-402D-B296-4F4B634CD20F}" destId="{D803B56C-A74F-460A-93A2-D3D3F56A1D9F}" srcOrd="1" destOrd="0" presId="urn:microsoft.com/office/officeart/2005/8/layout/process4"/>
    <dgm:cxn modelId="{1F921464-5EAE-4BE6-897E-C4AB09557BE9}" type="presParOf" srcId="{4D0C0AA5-CFB2-402D-B296-4F4B634CD20F}" destId="{3D3808C7-A80F-489C-8DB0-1CD2F45EF7A2}" srcOrd="2" destOrd="0" presId="urn:microsoft.com/office/officeart/2005/8/layout/process4"/>
    <dgm:cxn modelId="{32682519-5AE3-4CCD-8D7D-2923ED864FDC}" type="presParOf" srcId="{3D3808C7-A80F-489C-8DB0-1CD2F45EF7A2}" destId="{C93518B3-64D4-4FB7-9375-FE98C1BA13BD}" srcOrd="0" destOrd="0" presId="urn:microsoft.com/office/officeart/2005/8/layout/process4"/>
    <dgm:cxn modelId="{E54E57ED-17BC-4D28-ABDB-A517E9916F69}" type="presParOf" srcId="{3D3808C7-A80F-489C-8DB0-1CD2F45EF7A2}" destId="{F137C081-A8C7-4AF0-A5A2-BDF548125BA6}" srcOrd="1" destOrd="0" presId="urn:microsoft.com/office/officeart/2005/8/layout/process4"/>
    <dgm:cxn modelId="{F0F29071-A9EC-44B9-926B-182A649A5844}" type="presParOf" srcId="{4ED656B0-B0A1-4249-995F-B19EF1D3D7AC}" destId="{304ED981-89CA-4E87-9A5D-22F6C8659EA8}" srcOrd="5" destOrd="0" presId="urn:microsoft.com/office/officeart/2005/8/layout/process4"/>
    <dgm:cxn modelId="{C15E9C98-DD64-4BE9-B10F-5A1365F419B2}" type="presParOf" srcId="{4ED656B0-B0A1-4249-995F-B19EF1D3D7AC}" destId="{28F85BFD-7F39-4315-AAD9-55083D920C30}" srcOrd="6" destOrd="0" presId="urn:microsoft.com/office/officeart/2005/8/layout/process4"/>
    <dgm:cxn modelId="{7E2F7660-DC1F-427C-B2EA-4F98EAE2053C}" type="presParOf" srcId="{28F85BFD-7F39-4315-AAD9-55083D920C30}" destId="{D4CBBAF6-C77A-4C4D-9F5A-ED47AF11D47B}" srcOrd="0" destOrd="0" presId="urn:microsoft.com/office/officeart/2005/8/layout/process4"/>
    <dgm:cxn modelId="{84ACB055-1EE2-4417-BD04-7C09C8DFD42B}" type="presParOf" srcId="{28F85BFD-7F39-4315-AAD9-55083D920C30}" destId="{5B4872B4-9FFF-4493-A0EA-C79C4B0DBA5A}" srcOrd="1" destOrd="0" presId="urn:microsoft.com/office/officeart/2005/8/layout/process4"/>
    <dgm:cxn modelId="{7BCB4F99-A251-4E49-9CC9-3F47D7F72131}" type="presParOf" srcId="{28F85BFD-7F39-4315-AAD9-55083D920C30}" destId="{E4EB1574-6414-4F66-B553-147592BF3994}" srcOrd="2" destOrd="0" presId="urn:microsoft.com/office/officeart/2005/8/layout/process4"/>
    <dgm:cxn modelId="{C5C1A229-8904-48C4-BD35-B58B4254B566}" type="presParOf" srcId="{E4EB1574-6414-4F66-B553-147592BF3994}" destId="{B50B6AB6-7E0D-41D9-B7B9-5D06EC1A81B6}" srcOrd="0" destOrd="0" presId="urn:microsoft.com/office/officeart/2005/8/layout/process4"/>
    <dgm:cxn modelId="{3965D5ED-B378-42AC-AFC2-C3B677808DB8}" type="presParOf" srcId="{E4EB1574-6414-4F66-B553-147592BF3994}" destId="{80058B14-CBBA-485E-AADA-88002DAEA7A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1F9CF9-0DE6-460F-BF20-8C2B1C62F62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6AFAB6E-46F6-455B-A6DF-D780EF27F81E}">
      <dgm:prSet phldrT="[Text]" custT="1"/>
      <dgm:spPr/>
      <dgm:t>
        <a:bodyPr/>
        <a:lstStyle/>
        <a:p>
          <a:r>
            <a:rPr lang="ta-IN" sz="1200" dirty="0" smtClean="0"/>
            <a:t>குறுஞ்செயலிகள்</a:t>
          </a:r>
          <a:endParaRPr lang="en-IN" sz="1200" dirty="0"/>
        </a:p>
      </dgm:t>
    </dgm:pt>
    <dgm:pt modelId="{28DE4F29-3960-4BC3-9EAF-C60E9D8EBEA7}" type="parTrans" cxnId="{3755E094-0AF4-44BF-82E6-EDA5D9D2FC12}">
      <dgm:prSet/>
      <dgm:spPr/>
      <dgm:t>
        <a:bodyPr/>
        <a:lstStyle/>
        <a:p>
          <a:endParaRPr lang="en-IN"/>
        </a:p>
      </dgm:t>
    </dgm:pt>
    <dgm:pt modelId="{9266E364-3086-48B4-A4F1-F54A7EB65427}" type="sibTrans" cxnId="{3755E094-0AF4-44BF-82E6-EDA5D9D2FC12}">
      <dgm:prSet/>
      <dgm:spPr/>
      <dgm:t>
        <a:bodyPr/>
        <a:lstStyle/>
        <a:p>
          <a:endParaRPr lang="en-IN"/>
        </a:p>
      </dgm:t>
    </dgm:pt>
    <dgm:pt modelId="{43104817-FDB4-4BF2-9139-2855AA852279}">
      <dgm:prSet phldrT="[Text]" phldr="1"/>
      <dgm:spPr/>
      <dgm:t>
        <a:bodyPr/>
        <a:lstStyle/>
        <a:p>
          <a:endParaRPr lang="en-IN" dirty="0"/>
        </a:p>
      </dgm:t>
    </dgm:pt>
    <dgm:pt modelId="{F0056B5D-65E0-427C-A7BA-A8F6C3763061}" type="parTrans" cxnId="{929426D3-3A40-4A11-9FC6-4942830AA963}">
      <dgm:prSet/>
      <dgm:spPr/>
      <dgm:t>
        <a:bodyPr/>
        <a:lstStyle/>
        <a:p>
          <a:endParaRPr lang="en-IN"/>
        </a:p>
      </dgm:t>
    </dgm:pt>
    <dgm:pt modelId="{CDCBECA0-D59D-4FCD-B0AB-DF810B33E58B}" type="sibTrans" cxnId="{929426D3-3A40-4A11-9FC6-4942830AA963}">
      <dgm:prSet/>
      <dgm:spPr/>
      <dgm:t>
        <a:bodyPr/>
        <a:lstStyle/>
        <a:p>
          <a:endParaRPr lang="en-IN"/>
        </a:p>
      </dgm:t>
    </dgm:pt>
    <dgm:pt modelId="{E3145438-4229-46B4-84B3-DA52C913F8CD}">
      <dgm:prSet phldrT="[Text]" phldr="1"/>
      <dgm:spPr/>
      <dgm:t>
        <a:bodyPr/>
        <a:lstStyle/>
        <a:p>
          <a:endParaRPr lang="en-IN" dirty="0"/>
        </a:p>
      </dgm:t>
    </dgm:pt>
    <dgm:pt modelId="{CD9648C2-C9BC-48A6-AF1A-8AAD8715A1F2}" type="parTrans" cxnId="{F8AAB2A6-FBBF-48E4-B048-A4CB3BB7C103}">
      <dgm:prSet/>
      <dgm:spPr/>
      <dgm:t>
        <a:bodyPr/>
        <a:lstStyle/>
        <a:p>
          <a:endParaRPr lang="en-IN"/>
        </a:p>
      </dgm:t>
    </dgm:pt>
    <dgm:pt modelId="{3586BCBB-E480-41AF-AD0B-A0F5FF077BC6}" type="sibTrans" cxnId="{F8AAB2A6-FBBF-48E4-B048-A4CB3BB7C103}">
      <dgm:prSet/>
      <dgm:spPr/>
      <dgm:t>
        <a:bodyPr/>
        <a:lstStyle/>
        <a:p>
          <a:endParaRPr lang="en-IN"/>
        </a:p>
      </dgm:t>
    </dgm:pt>
    <dgm:pt modelId="{EE708ED3-6F02-46C9-8248-EE4526110616}">
      <dgm:prSet phldrT="[Text]" custT="1"/>
      <dgm:spPr/>
      <dgm:t>
        <a:bodyPr/>
        <a:lstStyle/>
        <a:p>
          <a:r>
            <a:rPr lang="ta-IN" sz="1200" dirty="0" smtClean="0"/>
            <a:t>தானியங்கி வாடிக்கையாளர் சேவை</a:t>
          </a:r>
          <a:r>
            <a:rPr lang="en-US" sz="1200" dirty="0" smtClean="0"/>
            <a:t> ( Chat </a:t>
          </a:r>
          <a:r>
            <a:rPr lang="en-US" sz="1200" dirty="0" err="1" smtClean="0"/>
            <a:t>Bot</a:t>
          </a:r>
          <a:r>
            <a:rPr lang="en-US" sz="1200" dirty="0" smtClean="0"/>
            <a:t>)</a:t>
          </a:r>
          <a:endParaRPr lang="en-IN" sz="1200" dirty="0"/>
        </a:p>
      </dgm:t>
    </dgm:pt>
    <dgm:pt modelId="{7E698ABD-E125-4D99-B991-02BCCC2EE55A}" type="parTrans" cxnId="{8E9C8E47-4AD7-406E-AF91-33AD199D6230}">
      <dgm:prSet/>
      <dgm:spPr/>
      <dgm:t>
        <a:bodyPr/>
        <a:lstStyle/>
        <a:p>
          <a:endParaRPr lang="en-IN"/>
        </a:p>
      </dgm:t>
    </dgm:pt>
    <dgm:pt modelId="{836AA330-BFAB-4BE7-B8C6-24933F6E56AA}" type="sibTrans" cxnId="{8E9C8E47-4AD7-406E-AF91-33AD199D6230}">
      <dgm:prSet/>
      <dgm:spPr/>
      <dgm:t>
        <a:bodyPr/>
        <a:lstStyle/>
        <a:p>
          <a:endParaRPr lang="en-IN"/>
        </a:p>
      </dgm:t>
    </dgm:pt>
    <dgm:pt modelId="{32887923-93D6-4D7B-A5EA-002C7F584A90}">
      <dgm:prSet phldrT="[Text]" phldr="1"/>
      <dgm:spPr/>
      <dgm:t>
        <a:bodyPr/>
        <a:lstStyle/>
        <a:p>
          <a:endParaRPr lang="en-IN" dirty="0"/>
        </a:p>
      </dgm:t>
    </dgm:pt>
    <dgm:pt modelId="{01DA47CD-5D44-4CA9-BDC4-F19FB69939CE}" type="parTrans" cxnId="{31EE1785-41D7-4819-9112-F7C4BA2161D5}">
      <dgm:prSet/>
      <dgm:spPr/>
      <dgm:t>
        <a:bodyPr/>
        <a:lstStyle/>
        <a:p>
          <a:endParaRPr lang="en-IN"/>
        </a:p>
      </dgm:t>
    </dgm:pt>
    <dgm:pt modelId="{60358D07-82E7-4FF8-A8ED-E21B0DFAEC22}" type="sibTrans" cxnId="{31EE1785-41D7-4819-9112-F7C4BA2161D5}">
      <dgm:prSet/>
      <dgm:spPr/>
      <dgm:t>
        <a:bodyPr/>
        <a:lstStyle/>
        <a:p>
          <a:endParaRPr lang="en-IN"/>
        </a:p>
      </dgm:t>
    </dgm:pt>
    <dgm:pt modelId="{8EDFC715-9D88-4B2A-BDBB-C77313A751B0}">
      <dgm:prSet phldrT="[Text]" phldr="1"/>
      <dgm:spPr/>
      <dgm:t>
        <a:bodyPr/>
        <a:lstStyle/>
        <a:p>
          <a:endParaRPr lang="en-IN" dirty="0"/>
        </a:p>
      </dgm:t>
    </dgm:pt>
    <dgm:pt modelId="{02836DA1-3928-4B9A-9F60-092B867822F4}" type="parTrans" cxnId="{0E4EF018-03FD-4E7F-BD8F-93E4525C9819}">
      <dgm:prSet/>
      <dgm:spPr/>
      <dgm:t>
        <a:bodyPr/>
        <a:lstStyle/>
        <a:p>
          <a:endParaRPr lang="en-IN"/>
        </a:p>
      </dgm:t>
    </dgm:pt>
    <dgm:pt modelId="{5F2CFDBF-A08B-48C5-83D9-8B0533E26537}" type="sibTrans" cxnId="{0E4EF018-03FD-4E7F-BD8F-93E4525C9819}">
      <dgm:prSet/>
      <dgm:spPr/>
      <dgm:t>
        <a:bodyPr/>
        <a:lstStyle/>
        <a:p>
          <a:endParaRPr lang="en-IN"/>
        </a:p>
      </dgm:t>
    </dgm:pt>
    <dgm:pt modelId="{B2426CDE-0624-4122-B28D-80855B45700E}">
      <dgm:prSet phldrT="[Text]" custT="1"/>
      <dgm:spPr/>
      <dgm:t>
        <a:bodyPr/>
        <a:lstStyle/>
        <a:p>
          <a:r>
            <a:rPr lang="ta-IN" sz="1200" dirty="0" smtClean="0"/>
            <a:t>வீட்டு வேலையாள்</a:t>
          </a:r>
          <a:endParaRPr lang="en-IN" sz="1200" dirty="0"/>
        </a:p>
      </dgm:t>
    </dgm:pt>
    <dgm:pt modelId="{BE1AE56C-5D3A-4F4A-98D1-90262DAEED17}" type="parTrans" cxnId="{2CF7144C-79BF-4C89-9D18-7751F5CBD65A}">
      <dgm:prSet/>
      <dgm:spPr/>
      <dgm:t>
        <a:bodyPr/>
        <a:lstStyle/>
        <a:p>
          <a:endParaRPr lang="en-IN"/>
        </a:p>
      </dgm:t>
    </dgm:pt>
    <dgm:pt modelId="{D5F2C6C0-7605-4D58-A9E2-B70743CD670F}" type="sibTrans" cxnId="{2CF7144C-79BF-4C89-9D18-7751F5CBD65A}">
      <dgm:prSet/>
      <dgm:spPr/>
      <dgm:t>
        <a:bodyPr/>
        <a:lstStyle/>
        <a:p>
          <a:endParaRPr lang="en-IN"/>
        </a:p>
      </dgm:t>
    </dgm:pt>
    <dgm:pt modelId="{6ACEC102-8D2C-494C-BD79-4FDBE1DB0A49}">
      <dgm:prSet phldrT="[Text]" phldr="1"/>
      <dgm:spPr/>
      <dgm:t>
        <a:bodyPr/>
        <a:lstStyle/>
        <a:p>
          <a:endParaRPr lang="en-IN" dirty="0"/>
        </a:p>
      </dgm:t>
    </dgm:pt>
    <dgm:pt modelId="{6BC52506-FE98-455A-A8EA-9A0A6624E20C}" type="parTrans" cxnId="{0E802043-92B5-46D3-918B-C25D9BAEE331}">
      <dgm:prSet/>
      <dgm:spPr/>
      <dgm:t>
        <a:bodyPr/>
        <a:lstStyle/>
        <a:p>
          <a:endParaRPr lang="en-IN"/>
        </a:p>
      </dgm:t>
    </dgm:pt>
    <dgm:pt modelId="{2F44B92F-DC7B-4B0B-A349-03AAEB609943}" type="sibTrans" cxnId="{0E802043-92B5-46D3-918B-C25D9BAEE331}">
      <dgm:prSet/>
      <dgm:spPr/>
      <dgm:t>
        <a:bodyPr/>
        <a:lstStyle/>
        <a:p>
          <a:endParaRPr lang="en-IN"/>
        </a:p>
      </dgm:t>
    </dgm:pt>
    <dgm:pt modelId="{FB093961-D991-4308-A7D2-36E1CEF897D8}">
      <dgm:prSet phldrT="[Text]" phldr="1"/>
      <dgm:spPr/>
      <dgm:t>
        <a:bodyPr/>
        <a:lstStyle/>
        <a:p>
          <a:endParaRPr lang="en-IN" dirty="0"/>
        </a:p>
      </dgm:t>
    </dgm:pt>
    <dgm:pt modelId="{69EE6CBD-3A51-4F03-B1EA-D84212AB777F}" type="parTrans" cxnId="{A94965C7-1B11-4EFB-8DB7-5A8608360E05}">
      <dgm:prSet/>
      <dgm:spPr/>
      <dgm:t>
        <a:bodyPr/>
        <a:lstStyle/>
        <a:p>
          <a:endParaRPr lang="en-IN"/>
        </a:p>
      </dgm:t>
    </dgm:pt>
    <dgm:pt modelId="{70B43152-B385-4652-960F-8187DE58DE93}" type="sibTrans" cxnId="{A94965C7-1B11-4EFB-8DB7-5A8608360E05}">
      <dgm:prSet/>
      <dgm:spPr/>
      <dgm:t>
        <a:bodyPr/>
        <a:lstStyle/>
        <a:p>
          <a:endParaRPr lang="en-IN"/>
        </a:p>
      </dgm:t>
    </dgm:pt>
    <dgm:pt modelId="{3E20BF52-8B0D-4CBA-871B-3879EB11ACC0}">
      <dgm:prSet custT="1"/>
      <dgm:spPr/>
      <dgm:t>
        <a:bodyPr/>
        <a:lstStyle/>
        <a:p>
          <a:r>
            <a:rPr lang="ta-IN" sz="1200" dirty="0" smtClean="0"/>
            <a:t>திறன் நகர்</a:t>
          </a:r>
          <a:endParaRPr lang="en-IN" sz="1200" dirty="0"/>
        </a:p>
      </dgm:t>
    </dgm:pt>
    <dgm:pt modelId="{6C623C87-5601-4079-9576-1BF187B5028F}" type="parTrans" cxnId="{2A9BD423-204E-44E2-893E-CE1DCE6DD9ED}">
      <dgm:prSet/>
      <dgm:spPr/>
      <dgm:t>
        <a:bodyPr/>
        <a:lstStyle/>
        <a:p>
          <a:endParaRPr lang="en-IN"/>
        </a:p>
      </dgm:t>
    </dgm:pt>
    <dgm:pt modelId="{8DE31FFB-5108-443D-8F42-F7F419ECD5B8}" type="sibTrans" cxnId="{2A9BD423-204E-44E2-893E-CE1DCE6DD9ED}">
      <dgm:prSet/>
      <dgm:spPr/>
      <dgm:t>
        <a:bodyPr/>
        <a:lstStyle/>
        <a:p>
          <a:endParaRPr lang="en-IN"/>
        </a:p>
      </dgm:t>
    </dgm:pt>
    <dgm:pt modelId="{4ED656B0-B0A1-4249-995F-B19EF1D3D7AC}" type="pres">
      <dgm:prSet presAssocID="{5F1F9CF9-0DE6-460F-BF20-8C2B1C62F625}" presName="Name0" presStyleCnt="0">
        <dgm:presLayoutVars>
          <dgm:dir/>
          <dgm:animLvl val="lvl"/>
          <dgm:resizeHandles val="exact"/>
        </dgm:presLayoutVars>
      </dgm:prSet>
      <dgm:spPr/>
    </dgm:pt>
    <dgm:pt modelId="{52AAD097-E60F-414B-A4F8-5053F3173087}" type="pres">
      <dgm:prSet presAssocID="{B2426CDE-0624-4122-B28D-80855B45700E}" presName="boxAndChildren" presStyleCnt="0"/>
      <dgm:spPr/>
    </dgm:pt>
    <dgm:pt modelId="{97281410-E10E-40D3-8D85-8DAA8B90CF84}" type="pres">
      <dgm:prSet presAssocID="{B2426CDE-0624-4122-B28D-80855B45700E}" presName="parentTextBox" presStyleLbl="node1" presStyleIdx="0" presStyleCnt="4"/>
      <dgm:spPr/>
      <dgm:t>
        <a:bodyPr/>
        <a:lstStyle/>
        <a:p>
          <a:endParaRPr lang="en-IN"/>
        </a:p>
      </dgm:t>
    </dgm:pt>
    <dgm:pt modelId="{B34D58B2-E5CD-439A-8A75-FA4C169A1B67}" type="pres">
      <dgm:prSet presAssocID="{B2426CDE-0624-4122-B28D-80855B45700E}" presName="entireBox" presStyleLbl="node1" presStyleIdx="0" presStyleCnt="4"/>
      <dgm:spPr/>
      <dgm:t>
        <a:bodyPr/>
        <a:lstStyle/>
        <a:p>
          <a:endParaRPr lang="en-IN"/>
        </a:p>
      </dgm:t>
    </dgm:pt>
    <dgm:pt modelId="{236AE57B-1F2A-48D9-87BE-32CF3B676A9E}" type="pres">
      <dgm:prSet presAssocID="{B2426CDE-0624-4122-B28D-80855B45700E}" presName="descendantBox" presStyleCnt="0"/>
      <dgm:spPr/>
    </dgm:pt>
    <dgm:pt modelId="{A7B6DA54-906A-4D64-96E2-8B13795A01F7}" type="pres">
      <dgm:prSet presAssocID="{6ACEC102-8D2C-494C-BD79-4FDBE1DB0A49}" presName="childTextBox" presStyleLbl="fgAccFollowNode1" presStyleIdx="0" presStyleCnt="6">
        <dgm:presLayoutVars>
          <dgm:bulletEnabled val="1"/>
        </dgm:presLayoutVars>
      </dgm:prSet>
      <dgm:spPr/>
    </dgm:pt>
    <dgm:pt modelId="{3BEC9005-5C09-497D-99D1-AAF793895466}" type="pres">
      <dgm:prSet presAssocID="{FB093961-D991-4308-A7D2-36E1CEF897D8}" presName="childTextBox" presStyleLbl="fgAccFollowNode1" presStyleIdx="1" presStyleCnt="6">
        <dgm:presLayoutVars>
          <dgm:bulletEnabled val="1"/>
        </dgm:presLayoutVars>
      </dgm:prSet>
      <dgm:spPr/>
    </dgm:pt>
    <dgm:pt modelId="{468EE46B-8519-42D5-A34A-B73F88BB35E5}" type="pres">
      <dgm:prSet presAssocID="{8DE31FFB-5108-443D-8F42-F7F419ECD5B8}" presName="sp" presStyleCnt="0"/>
      <dgm:spPr/>
    </dgm:pt>
    <dgm:pt modelId="{390B45DC-B4A1-4CE0-AB14-1E4BC9B5C16B}" type="pres">
      <dgm:prSet presAssocID="{3E20BF52-8B0D-4CBA-871B-3879EB11ACC0}" presName="arrowAndChildren" presStyleCnt="0"/>
      <dgm:spPr/>
    </dgm:pt>
    <dgm:pt modelId="{E5788395-A42F-40CB-AFBF-57077448CABE}" type="pres">
      <dgm:prSet presAssocID="{3E20BF52-8B0D-4CBA-871B-3879EB11ACC0}" presName="parentTextArrow" presStyleLbl="node1" presStyleIdx="1" presStyleCnt="4"/>
      <dgm:spPr/>
      <dgm:t>
        <a:bodyPr/>
        <a:lstStyle/>
        <a:p>
          <a:endParaRPr lang="en-IN"/>
        </a:p>
      </dgm:t>
    </dgm:pt>
    <dgm:pt modelId="{457E394C-AF30-489E-8E71-68EDF247881E}" type="pres">
      <dgm:prSet presAssocID="{836AA330-BFAB-4BE7-B8C6-24933F6E56AA}" presName="sp" presStyleCnt="0"/>
      <dgm:spPr/>
    </dgm:pt>
    <dgm:pt modelId="{4D0C0AA5-CFB2-402D-B296-4F4B634CD20F}" type="pres">
      <dgm:prSet presAssocID="{EE708ED3-6F02-46C9-8248-EE4526110616}" presName="arrowAndChildren" presStyleCnt="0"/>
      <dgm:spPr/>
    </dgm:pt>
    <dgm:pt modelId="{549EFE8C-3810-4495-A0B9-694EFCE7D7E0}" type="pres">
      <dgm:prSet presAssocID="{EE708ED3-6F02-46C9-8248-EE4526110616}" presName="parentTextArrow" presStyleLbl="node1" presStyleIdx="1" presStyleCnt="4"/>
      <dgm:spPr/>
      <dgm:t>
        <a:bodyPr/>
        <a:lstStyle/>
        <a:p>
          <a:endParaRPr lang="en-IN"/>
        </a:p>
      </dgm:t>
    </dgm:pt>
    <dgm:pt modelId="{D803B56C-A74F-460A-93A2-D3D3F56A1D9F}" type="pres">
      <dgm:prSet presAssocID="{EE708ED3-6F02-46C9-8248-EE4526110616}" presName="arrow" presStyleLbl="node1" presStyleIdx="2" presStyleCnt="4"/>
      <dgm:spPr/>
      <dgm:t>
        <a:bodyPr/>
        <a:lstStyle/>
        <a:p>
          <a:endParaRPr lang="en-IN"/>
        </a:p>
      </dgm:t>
    </dgm:pt>
    <dgm:pt modelId="{3D3808C7-A80F-489C-8DB0-1CD2F45EF7A2}" type="pres">
      <dgm:prSet presAssocID="{EE708ED3-6F02-46C9-8248-EE4526110616}" presName="descendantArrow" presStyleCnt="0"/>
      <dgm:spPr/>
    </dgm:pt>
    <dgm:pt modelId="{C93518B3-64D4-4FB7-9375-FE98C1BA13BD}" type="pres">
      <dgm:prSet presAssocID="{32887923-93D6-4D7B-A5EA-002C7F584A90}" presName="childTextArrow" presStyleLbl="fgAccFollowNode1" presStyleIdx="2" presStyleCnt="6">
        <dgm:presLayoutVars>
          <dgm:bulletEnabled val="1"/>
        </dgm:presLayoutVars>
      </dgm:prSet>
      <dgm:spPr/>
    </dgm:pt>
    <dgm:pt modelId="{F137C081-A8C7-4AF0-A5A2-BDF548125BA6}" type="pres">
      <dgm:prSet presAssocID="{8EDFC715-9D88-4B2A-BDBB-C77313A751B0}" presName="childTextArrow" presStyleLbl="fgAccFollowNode1" presStyleIdx="3" presStyleCnt="6">
        <dgm:presLayoutVars>
          <dgm:bulletEnabled val="1"/>
        </dgm:presLayoutVars>
      </dgm:prSet>
      <dgm:spPr/>
    </dgm:pt>
    <dgm:pt modelId="{304ED981-89CA-4E87-9A5D-22F6C8659EA8}" type="pres">
      <dgm:prSet presAssocID="{9266E364-3086-48B4-A4F1-F54A7EB65427}" presName="sp" presStyleCnt="0"/>
      <dgm:spPr/>
    </dgm:pt>
    <dgm:pt modelId="{28F85BFD-7F39-4315-AAD9-55083D920C30}" type="pres">
      <dgm:prSet presAssocID="{26AFAB6E-46F6-455B-A6DF-D780EF27F81E}" presName="arrowAndChildren" presStyleCnt="0"/>
      <dgm:spPr/>
    </dgm:pt>
    <dgm:pt modelId="{D4CBBAF6-C77A-4C4D-9F5A-ED47AF11D47B}" type="pres">
      <dgm:prSet presAssocID="{26AFAB6E-46F6-455B-A6DF-D780EF27F81E}" presName="parentTextArrow" presStyleLbl="node1" presStyleIdx="2" presStyleCnt="4"/>
      <dgm:spPr/>
      <dgm:t>
        <a:bodyPr/>
        <a:lstStyle/>
        <a:p>
          <a:endParaRPr lang="en-IN"/>
        </a:p>
      </dgm:t>
    </dgm:pt>
    <dgm:pt modelId="{5B4872B4-9FFF-4493-A0EA-C79C4B0DBA5A}" type="pres">
      <dgm:prSet presAssocID="{26AFAB6E-46F6-455B-A6DF-D780EF27F81E}" presName="arrow" presStyleLbl="node1" presStyleIdx="3" presStyleCnt="4"/>
      <dgm:spPr/>
      <dgm:t>
        <a:bodyPr/>
        <a:lstStyle/>
        <a:p>
          <a:endParaRPr lang="en-IN"/>
        </a:p>
      </dgm:t>
    </dgm:pt>
    <dgm:pt modelId="{E4EB1574-6414-4F66-B553-147592BF3994}" type="pres">
      <dgm:prSet presAssocID="{26AFAB6E-46F6-455B-A6DF-D780EF27F81E}" presName="descendantArrow" presStyleCnt="0"/>
      <dgm:spPr/>
    </dgm:pt>
    <dgm:pt modelId="{B50B6AB6-7E0D-41D9-B7B9-5D06EC1A81B6}" type="pres">
      <dgm:prSet presAssocID="{43104817-FDB4-4BF2-9139-2855AA852279}" presName="childTextArrow" presStyleLbl="fgAccFollowNode1" presStyleIdx="4" presStyleCnt="6">
        <dgm:presLayoutVars>
          <dgm:bulletEnabled val="1"/>
        </dgm:presLayoutVars>
      </dgm:prSet>
      <dgm:spPr/>
    </dgm:pt>
    <dgm:pt modelId="{80058B14-CBBA-485E-AADA-88002DAEA7A1}" type="pres">
      <dgm:prSet presAssocID="{E3145438-4229-46B4-84B3-DA52C913F8CD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0E802043-92B5-46D3-918B-C25D9BAEE331}" srcId="{B2426CDE-0624-4122-B28D-80855B45700E}" destId="{6ACEC102-8D2C-494C-BD79-4FDBE1DB0A49}" srcOrd="0" destOrd="0" parTransId="{6BC52506-FE98-455A-A8EA-9A0A6624E20C}" sibTransId="{2F44B92F-DC7B-4B0B-A349-03AAEB609943}"/>
    <dgm:cxn modelId="{432E559E-1888-4693-BA1A-AC2B683B0905}" type="presOf" srcId="{FB093961-D991-4308-A7D2-36E1CEF897D8}" destId="{3BEC9005-5C09-497D-99D1-AAF793895466}" srcOrd="0" destOrd="0" presId="urn:microsoft.com/office/officeart/2005/8/layout/process4"/>
    <dgm:cxn modelId="{F1C3F456-B18E-4859-8E25-51064BC889E7}" type="presOf" srcId="{6ACEC102-8D2C-494C-BD79-4FDBE1DB0A49}" destId="{A7B6DA54-906A-4D64-96E2-8B13795A01F7}" srcOrd="0" destOrd="0" presId="urn:microsoft.com/office/officeart/2005/8/layout/process4"/>
    <dgm:cxn modelId="{8E9C8E47-4AD7-406E-AF91-33AD199D6230}" srcId="{5F1F9CF9-0DE6-460F-BF20-8C2B1C62F625}" destId="{EE708ED3-6F02-46C9-8248-EE4526110616}" srcOrd="1" destOrd="0" parTransId="{7E698ABD-E125-4D99-B991-02BCCC2EE55A}" sibTransId="{836AA330-BFAB-4BE7-B8C6-24933F6E56AA}"/>
    <dgm:cxn modelId="{2A9BD423-204E-44E2-893E-CE1DCE6DD9ED}" srcId="{5F1F9CF9-0DE6-460F-BF20-8C2B1C62F625}" destId="{3E20BF52-8B0D-4CBA-871B-3879EB11ACC0}" srcOrd="2" destOrd="0" parTransId="{6C623C87-5601-4079-9576-1BF187B5028F}" sibTransId="{8DE31FFB-5108-443D-8F42-F7F419ECD5B8}"/>
    <dgm:cxn modelId="{C22C1CC9-0AD8-44E1-B209-FBCFE5AE794A}" type="presOf" srcId="{3E20BF52-8B0D-4CBA-871B-3879EB11ACC0}" destId="{E5788395-A42F-40CB-AFBF-57077448CABE}" srcOrd="0" destOrd="0" presId="urn:microsoft.com/office/officeart/2005/8/layout/process4"/>
    <dgm:cxn modelId="{5F7522F7-D827-437F-9E9C-206B8BBA25AC}" type="presOf" srcId="{EE708ED3-6F02-46C9-8248-EE4526110616}" destId="{D803B56C-A74F-460A-93A2-D3D3F56A1D9F}" srcOrd="1" destOrd="0" presId="urn:microsoft.com/office/officeart/2005/8/layout/process4"/>
    <dgm:cxn modelId="{3755E094-0AF4-44BF-82E6-EDA5D9D2FC12}" srcId="{5F1F9CF9-0DE6-460F-BF20-8C2B1C62F625}" destId="{26AFAB6E-46F6-455B-A6DF-D780EF27F81E}" srcOrd="0" destOrd="0" parTransId="{28DE4F29-3960-4BC3-9EAF-C60E9D8EBEA7}" sibTransId="{9266E364-3086-48B4-A4F1-F54A7EB65427}"/>
    <dgm:cxn modelId="{D3206EAD-091E-4711-8D3C-5A2EB7C3186C}" type="presOf" srcId="{EE708ED3-6F02-46C9-8248-EE4526110616}" destId="{549EFE8C-3810-4495-A0B9-694EFCE7D7E0}" srcOrd="0" destOrd="0" presId="urn:microsoft.com/office/officeart/2005/8/layout/process4"/>
    <dgm:cxn modelId="{7EEB342D-3C42-488A-AC96-A2788D9315A2}" type="presOf" srcId="{32887923-93D6-4D7B-A5EA-002C7F584A90}" destId="{C93518B3-64D4-4FB7-9375-FE98C1BA13BD}" srcOrd="0" destOrd="0" presId="urn:microsoft.com/office/officeart/2005/8/layout/process4"/>
    <dgm:cxn modelId="{929426D3-3A40-4A11-9FC6-4942830AA963}" srcId="{26AFAB6E-46F6-455B-A6DF-D780EF27F81E}" destId="{43104817-FDB4-4BF2-9139-2855AA852279}" srcOrd="0" destOrd="0" parTransId="{F0056B5D-65E0-427C-A7BA-A8F6C3763061}" sibTransId="{CDCBECA0-D59D-4FCD-B0AB-DF810B33E58B}"/>
    <dgm:cxn modelId="{218F4AC3-756A-4208-8C0F-7B49309EF3BB}" type="presOf" srcId="{5F1F9CF9-0DE6-460F-BF20-8C2B1C62F625}" destId="{4ED656B0-B0A1-4249-995F-B19EF1D3D7AC}" srcOrd="0" destOrd="0" presId="urn:microsoft.com/office/officeart/2005/8/layout/process4"/>
    <dgm:cxn modelId="{712860DA-34B1-403E-B2CF-E0B137C32CDB}" type="presOf" srcId="{26AFAB6E-46F6-455B-A6DF-D780EF27F81E}" destId="{D4CBBAF6-C77A-4C4D-9F5A-ED47AF11D47B}" srcOrd="0" destOrd="0" presId="urn:microsoft.com/office/officeart/2005/8/layout/process4"/>
    <dgm:cxn modelId="{83DB76F8-CDC3-4525-9A70-696F5212DF69}" type="presOf" srcId="{8EDFC715-9D88-4B2A-BDBB-C77313A751B0}" destId="{F137C081-A8C7-4AF0-A5A2-BDF548125BA6}" srcOrd="0" destOrd="0" presId="urn:microsoft.com/office/officeart/2005/8/layout/process4"/>
    <dgm:cxn modelId="{31EE1785-41D7-4819-9112-F7C4BA2161D5}" srcId="{EE708ED3-6F02-46C9-8248-EE4526110616}" destId="{32887923-93D6-4D7B-A5EA-002C7F584A90}" srcOrd="0" destOrd="0" parTransId="{01DA47CD-5D44-4CA9-BDC4-F19FB69939CE}" sibTransId="{60358D07-82E7-4FF8-A8ED-E21B0DFAEC22}"/>
    <dgm:cxn modelId="{7AB7F611-5DBE-4C36-B8E8-8FB27EF4B8D4}" type="presOf" srcId="{43104817-FDB4-4BF2-9139-2855AA852279}" destId="{B50B6AB6-7E0D-41D9-B7B9-5D06EC1A81B6}" srcOrd="0" destOrd="0" presId="urn:microsoft.com/office/officeart/2005/8/layout/process4"/>
    <dgm:cxn modelId="{2CF7144C-79BF-4C89-9D18-7751F5CBD65A}" srcId="{5F1F9CF9-0DE6-460F-BF20-8C2B1C62F625}" destId="{B2426CDE-0624-4122-B28D-80855B45700E}" srcOrd="3" destOrd="0" parTransId="{BE1AE56C-5D3A-4F4A-98D1-90262DAEED17}" sibTransId="{D5F2C6C0-7605-4D58-A9E2-B70743CD670F}"/>
    <dgm:cxn modelId="{7CD91CD0-EB9F-4398-B6EB-121A789C281C}" type="presOf" srcId="{26AFAB6E-46F6-455B-A6DF-D780EF27F81E}" destId="{5B4872B4-9FFF-4493-A0EA-C79C4B0DBA5A}" srcOrd="1" destOrd="0" presId="urn:microsoft.com/office/officeart/2005/8/layout/process4"/>
    <dgm:cxn modelId="{3F99D7FA-3469-4447-8EB5-364306FB55F6}" type="presOf" srcId="{B2426CDE-0624-4122-B28D-80855B45700E}" destId="{97281410-E10E-40D3-8D85-8DAA8B90CF84}" srcOrd="0" destOrd="0" presId="urn:microsoft.com/office/officeart/2005/8/layout/process4"/>
    <dgm:cxn modelId="{A94965C7-1B11-4EFB-8DB7-5A8608360E05}" srcId="{B2426CDE-0624-4122-B28D-80855B45700E}" destId="{FB093961-D991-4308-A7D2-36E1CEF897D8}" srcOrd="1" destOrd="0" parTransId="{69EE6CBD-3A51-4F03-B1EA-D84212AB777F}" sibTransId="{70B43152-B385-4652-960F-8187DE58DE93}"/>
    <dgm:cxn modelId="{F8AAB2A6-FBBF-48E4-B048-A4CB3BB7C103}" srcId="{26AFAB6E-46F6-455B-A6DF-D780EF27F81E}" destId="{E3145438-4229-46B4-84B3-DA52C913F8CD}" srcOrd="1" destOrd="0" parTransId="{CD9648C2-C9BC-48A6-AF1A-8AAD8715A1F2}" sibTransId="{3586BCBB-E480-41AF-AD0B-A0F5FF077BC6}"/>
    <dgm:cxn modelId="{D384B88C-4E46-4B42-ACF5-BD5038C89BC6}" type="presOf" srcId="{B2426CDE-0624-4122-B28D-80855B45700E}" destId="{B34D58B2-E5CD-439A-8A75-FA4C169A1B67}" srcOrd="1" destOrd="0" presId="urn:microsoft.com/office/officeart/2005/8/layout/process4"/>
    <dgm:cxn modelId="{E84E4962-CCBE-48D4-96CC-7978EB5FF82D}" type="presOf" srcId="{E3145438-4229-46B4-84B3-DA52C913F8CD}" destId="{80058B14-CBBA-485E-AADA-88002DAEA7A1}" srcOrd="0" destOrd="0" presId="urn:microsoft.com/office/officeart/2005/8/layout/process4"/>
    <dgm:cxn modelId="{0E4EF018-03FD-4E7F-BD8F-93E4525C9819}" srcId="{EE708ED3-6F02-46C9-8248-EE4526110616}" destId="{8EDFC715-9D88-4B2A-BDBB-C77313A751B0}" srcOrd="1" destOrd="0" parTransId="{02836DA1-3928-4B9A-9F60-092B867822F4}" sibTransId="{5F2CFDBF-A08B-48C5-83D9-8B0533E26537}"/>
    <dgm:cxn modelId="{42DA1523-B7F8-46A9-972F-64AE0FB80B7D}" type="presParOf" srcId="{4ED656B0-B0A1-4249-995F-B19EF1D3D7AC}" destId="{52AAD097-E60F-414B-A4F8-5053F3173087}" srcOrd="0" destOrd="0" presId="urn:microsoft.com/office/officeart/2005/8/layout/process4"/>
    <dgm:cxn modelId="{65E2EDDB-B228-4912-9A48-966143F3DA4E}" type="presParOf" srcId="{52AAD097-E60F-414B-A4F8-5053F3173087}" destId="{97281410-E10E-40D3-8D85-8DAA8B90CF84}" srcOrd="0" destOrd="0" presId="urn:microsoft.com/office/officeart/2005/8/layout/process4"/>
    <dgm:cxn modelId="{B718B542-0A07-4FDA-9674-0E3553E53CDF}" type="presParOf" srcId="{52AAD097-E60F-414B-A4F8-5053F3173087}" destId="{B34D58B2-E5CD-439A-8A75-FA4C169A1B67}" srcOrd="1" destOrd="0" presId="urn:microsoft.com/office/officeart/2005/8/layout/process4"/>
    <dgm:cxn modelId="{0767246B-D6F9-4696-9EA9-46E1C7C61689}" type="presParOf" srcId="{52AAD097-E60F-414B-A4F8-5053F3173087}" destId="{236AE57B-1F2A-48D9-87BE-32CF3B676A9E}" srcOrd="2" destOrd="0" presId="urn:microsoft.com/office/officeart/2005/8/layout/process4"/>
    <dgm:cxn modelId="{98F125BE-7FC4-4733-B6C9-E7EEC95E20FB}" type="presParOf" srcId="{236AE57B-1F2A-48D9-87BE-32CF3B676A9E}" destId="{A7B6DA54-906A-4D64-96E2-8B13795A01F7}" srcOrd="0" destOrd="0" presId="urn:microsoft.com/office/officeart/2005/8/layout/process4"/>
    <dgm:cxn modelId="{D37DBFB5-9FF2-4F90-A385-7ACA4C0C9BE5}" type="presParOf" srcId="{236AE57B-1F2A-48D9-87BE-32CF3B676A9E}" destId="{3BEC9005-5C09-497D-99D1-AAF793895466}" srcOrd="1" destOrd="0" presId="urn:microsoft.com/office/officeart/2005/8/layout/process4"/>
    <dgm:cxn modelId="{6FE128E1-24DB-4E71-AF22-09031F91A82E}" type="presParOf" srcId="{4ED656B0-B0A1-4249-995F-B19EF1D3D7AC}" destId="{468EE46B-8519-42D5-A34A-B73F88BB35E5}" srcOrd="1" destOrd="0" presId="urn:microsoft.com/office/officeart/2005/8/layout/process4"/>
    <dgm:cxn modelId="{872DFC2A-2F43-44A1-B747-722B73D2130F}" type="presParOf" srcId="{4ED656B0-B0A1-4249-995F-B19EF1D3D7AC}" destId="{390B45DC-B4A1-4CE0-AB14-1E4BC9B5C16B}" srcOrd="2" destOrd="0" presId="urn:microsoft.com/office/officeart/2005/8/layout/process4"/>
    <dgm:cxn modelId="{346F21C2-DCBF-4864-8EB1-AA693C92D97F}" type="presParOf" srcId="{390B45DC-B4A1-4CE0-AB14-1E4BC9B5C16B}" destId="{E5788395-A42F-40CB-AFBF-57077448CABE}" srcOrd="0" destOrd="0" presId="urn:microsoft.com/office/officeart/2005/8/layout/process4"/>
    <dgm:cxn modelId="{2208B802-78E1-4966-8659-9F875A8F1340}" type="presParOf" srcId="{4ED656B0-B0A1-4249-995F-B19EF1D3D7AC}" destId="{457E394C-AF30-489E-8E71-68EDF247881E}" srcOrd="3" destOrd="0" presId="urn:microsoft.com/office/officeart/2005/8/layout/process4"/>
    <dgm:cxn modelId="{57AE2D97-D2E0-45BE-A2CF-A697C52E1720}" type="presParOf" srcId="{4ED656B0-B0A1-4249-995F-B19EF1D3D7AC}" destId="{4D0C0AA5-CFB2-402D-B296-4F4B634CD20F}" srcOrd="4" destOrd="0" presId="urn:microsoft.com/office/officeart/2005/8/layout/process4"/>
    <dgm:cxn modelId="{801E1E27-A3F2-4F8F-9724-97D00EE5D485}" type="presParOf" srcId="{4D0C0AA5-CFB2-402D-B296-4F4B634CD20F}" destId="{549EFE8C-3810-4495-A0B9-694EFCE7D7E0}" srcOrd="0" destOrd="0" presId="urn:microsoft.com/office/officeart/2005/8/layout/process4"/>
    <dgm:cxn modelId="{A0E90524-6077-4518-8D29-BB7F3E0BC111}" type="presParOf" srcId="{4D0C0AA5-CFB2-402D-B296-4F4B634CD20F}" destId="{D803B56C-A74F-460A-93A2-D3D3F56A1D9F}" srcOrd="1" destOrd="0" presId="urn:microsoft.com/office/officeart/2005/8/layout/process4"/>
    <dgm:cxn modelId="{688F12DA-573E-4765-92ED-457F3D61373D}" type="presParOf" srcId="{4D0C0AA5-CFB2-402D-B296-4F4B634CD20F}" destId="{3D3808C7-A80F-489C-8DB0-1CD2F45EF7A2}" srcOrd="2" destOrd="0" presId="urn:microsoft.com/office/officeart/2005/8/layout/process4"/>
    <dgm:cxn modelId="{0101B7A5-8E21-43B2-A0C1-290DD99C4DC2}" type="presParOf" srcId="{3D3808C7-A80F-489C-8DB0-1CD2F45EF7A2}" destId="{C93518B3-64D4-4FB7-9375-FE98C1BA13BD}" srcOrd="0" destOrd="0" presId="urn:microsoft.com/office/officeart/2005/8/layout/process4"/>
    <dgm:cxn modelId="{9E4BC68E-EC31-4B25-874F-4AAB33EAA950}" type="presParOf" srcId="{3D3808C7-A80F-489C-8DB0-1CD2F45EF7A2}" destId="{F137C081-A8C7-4AF0-A5A2-BDF548125BA6}" srcOrd="1" destOrd="0" presId="urn:microsoft.com/office/officeart/2005/8/layout/process4"/>
    <dgm:cxn modelId="{9738540B-6834-4DF2-98CE-C0CF1146CC45}" type="presParOf" srcId="{4ED656B0-B0A1-4249-995F-B19EF1D3D7AC}" destId="{304ED981-89CA-4E87-9A5D-22F6C8659EA8}" srcOrd="5" destOrd="0" presId="urn:microsoft.com/office/officeart/2005/8/layout/process4"/>
    <dgm:cxn modelId="{499AD4AC-C5F0-4FD0-BEBE-51B874E875EE}" type="presParOf" srcId="{4ED656B0-B0A1-4249-995F-B19EF1D3D7AC}" destId="{28F85BFD-7F39-4315-AAD9-55083D920C30}" srcOrd="6" destOrd="0" presId="urn:microsoft.com/office/officeart/2005/8/layout/process4"/>
    <dgm:cxn modelId="{364B9F47-A4F0-4D41-8DC3-BAD230B331E8}" type="presParOf" srcId="{28F85BFD-7F39-4315-AAD9-55083D920C30}" destId="{D4CBBAF6-C77A-4C4D-9F5A-ED47AF11D47B}" srcOrd="0" destOrd="0" presId="urn:microsoft.com/office/officeart/2005/8/layout/process4"/>
    <dgm:cxn modelId="{3B326692-1E7C-42D1-8B77-EF30E2B3CDFA}" type="presParOf" srcId="{28F85BFD-7F39-4315-AAD9-55083D920C30}" destId="{5B4872B4-9FFF-4493-A0EA-C79C4B0DBA5A}" srcOrd="1" destOrd="0" presId="urn:microsoft.com/office/officeart/2005/8/layout/process4"/>
    <dgm:cxn modelId="{0D981F49-6CB2-4777-9C7A-39CC3319C559}" type="presParOf" srcId="{28F85BFD-7F39-4315-AAD9-55083D920C30}" destId="{E4EB1574-6414-4F66-B553-147592BF3994}" srcOrd="2" destOrd="0" presId="urn:microsoft.com/office/officeart/2005/8/layout/process4"/>
    <dgm:cxn modelId="{A45E9307-C4BE-41A3-93B2-4743734C8BAC}" type="presParOf" srcId="{E4EB1574-6414-4F66-B553-147592BF3994}" destId="{B50B6AB6-7E0D-41D9-B7B9-5D06EC1A81B6}" srcOrd="0" destOrd="0" presId="urn:microsoft.com/office/officeart/2005/8/layout/process4"/>
    <dgm:cxn modelId="{A836C6F6-73F4-4F65-8B8B-DCF2C6A01FC8}" type="presParOf" srcId="{E4EB1574-6414-4F66-B553-147592BF3994}" destId="{80058B14-CBBA-485E-AADA-88002DAEA7A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724548-A959-4AF9-9AC9-B787F4EC61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2772783-31DD-4EF4-8207-E767E17EDA54}">
      <dgm:prSet/>
      <dgm:spPr/>
      <dgm:t>
        <a:bodyPr/>
        <a:lstStyle/>
        <a:p>
          <a:pPr rtl="0"/>
          <a:r>
            <a:rPr lang="en-US" dirty="0" err="1" smtClean="0"/>
            <a:t>Facebook</a:t>
          </a:r>
          <a:r>
            <a:rPr lang="en-US" dirty="0" smtClean="0"/>
            <a:t> Chat </a:t>
          </a:r>
          <a:r>
            <a:rPr lang="en-US" dirty="0" err="1" smtClean="0"/>
            <a:t>Bot</a:t>
          </a:r>
          <a:endParaRPr lang="en-US" dirty="0"/>
        </a:p>
      </dgm:t>
    </dgm:pt>
    <dgm:pt modelId="{AE84EF86-ABB2-4C2E-9470-49CD773C5679}" type="parTrans" cxnId="{BC603F0E-E98D-4A9A-B6BC-F029441ADB54}">
      <dgm:prSet/>
      <dgm:spPr/>
      <dgm:t>
        <a:bodyPr/>
        <a:lstStyle/>
        <a:p>
          <a:endParaRPr lang="en-IN"/>
        </a:p>
      </dgm:t>
    </dgm:pt>
    <dgm:pt modelId="{4F856797-2FC5-4815-B0DD-0F70C855EAD1}" type="sibTrans" cxnId="{BC603F0E-E98D-4A9A-B6BC-F029441ADB54}">
      <dgm:prSet/>
      <dgm:spPr/>
      <dgm:t>
        <a:bodyPr/>
        <a:lstStyle/>
        <a:p>
          <a:endParaRPr lang="en-IN"/>
        </a:p>
      </dgm:t>
    </dgm:pt>
    <dgm:pt modelId="{A86DCFE3-F265-4339-987B-8E94423E0FE3}">
      <dgm:prSet/>
      <dgm:spPr/>
      <dgm:t>
        <a:bodyPr/>
        <a:lstStyle/>
        <a:p>
          <a:pPr rtl="0"/>
          <a:r>
            <a:rPr lang="en-US" dirty="0" smtClean="0"/>
            <a:t>Api.ai</a:t>
          </a:r>
          <a:endParaRPr lang="en-IN" dirty="0"/>
        </a:p>
      </dgm:t>
    </dgm:pt>
    <dgm:pt modelId="{C047F30E-5EDC-44EC-85F3-4DCEA9CC1AEF}" type="parTrans" cxnId="{6A6E1012-E9C0-4F52-8BF2-A2491F3F0545}">
      <dgm:prSet/>
      <dgm:spPr/>
      <dgm:t>
        <a:bodyPr/>
        <a:lstStyle/>
        <a:p>
          <a:endParaRPr lang="en-IN"/>
        </a:p>
      </dgm:t>
    </dgm:pt>
    <dgm:pt modelId="{FA721D81-C8D4-4D2C-A0F1-FFA028C81967}" type="sibTrans" cxnId="{6A6E1012-E9C0-4F52-8BF2-A2491F3F0545}">
      <dgm:prSet/>
      <dgm:spPr/>
      <dgm:t>
        <a:bodyPr/>
        <a:lstStyle/>
        <a:p>
          <a:endParaRPr lang="en-IN"/>
        </a:p>
      </dgm:t>
    </dgm:pt>
    <dgm:pt modelId="{A5BD127D-4B85-4C70-BC87-A4D5BE3827C1}">
      <dgm:prSet/>
      <dgm:spPr/>
      <dgm:t>
        <a:bodyPr/>
        <a:lstStyle/>
        <a:p>
          <a:pPr rtl="0"/>
          <a:r>
            <a:rPr lang="en-US" dirty="0" smtClean="0"/>
            <a:t>IBM Watson</a:t>
          </a:r>
          <a:endParaRPr lang="en-IN" dirty="0"/>
        </a:p>
      </dgm:t>
    </dgm:pt>
    <dgm:pt modelId="{815E6CC1-19F8-4F96-88F9-1F6E4E248232}" type="parTrans" cxnId="{11BF827C-051F-4BD0-A665-E58BB37751C2}">
      <dgm:prSet/>
      <dgm:spPr/>
      <dgm:t>
        <a:bodyPr/>
        <a:lstStyle/>
        <a:p>
          <a:endParaRPr lang="en-IN"/>
        </a:p>
      </dgm:t>
    </dgm:pt>
    <dgm:pt modelId="{6EEA85BA-A5CA-438E-9521-C142411D11B6}" type="sibTrans" cxnId="{11BF827C-051F-4BD0-A665-E58BB37751C2}">
      <dgm:prSet/>
      <dgm:spPr/>
      <dgm:t>
        <a:bodyPr/>
        <a:lstStyle/>
        <a:p>
          <a:endParaRPr lang="en-IN"/>
        </a:p>
      </dgm:t>
    </dgm:pt>
    <dgm:pt modelId="{83BB7100-9473-4091-900C-3DAE25229524}">
      <dgm:prSet/>
      <dgm:spPr/>
      <dgm:t>
        <a:bodyPr/>
        <a:lstStyle/>
        <a:p>
          <a:endParaRPr lang="en-IN"/>
        </a:p>
      </dgm:t>
    </dgm:pt>
    <dgm:pt modelId="{6DA9D22E-DA74-438F-8D8F-977EFF5247E6}" type="parTrans" cxnId="{5D123482-463D-4E6F-A138-F7EE376A6C7E}">
      <dgm:prSet/>
      <dgm:spPr/>
      <dgm:t>
        <a:bodyPr/>
        <a:lstStyle/>
        <a:p>
          <a:endParaRPr lang="en-IN"/>
        </a:p>
      </dgm:t>
    </dgm:pt>
    <dgm:pt modelId="{D2F541E9-F783-4693-B3E0-E6E429F6BE62}" type="sibTrans" cxnId="{5D123482-463D-4E6F-A138-F7EE376A6C7E}">
      <dgm:prSet/>
      <dgm:spPr/>
      <dgm:t>
        <a:bodyPr/>
        <a:lstStyle/>
        <a:p>
          <a:endParaRPr lang="en-IN"/>
        </a:p>
      </dgm:t>
    </dgm:pt>
    <dgm:pt modelId="{76C5074F-4098-408D-8CEB-18E72412B509}" type="pres">
      <dgm:prSet presAssocID="{AF724548-A959-4AF9-9AC9-B787F4EC615E}" presName="linear" presStyleCnt="0">
        <dgm:presLayoutVars>
          <dgm:animLvl val="lvl"/>
          <dgm:resizeHandles val="exact"/>
        </dgm:presLayoutVars>
      </dgm:prSet>
      <dgm:spPr/>
    </dgm:pt>
    <dgm:pt modelId="{7BFC3947-BAE6-4B03-8298-88C7CAF53A3C}" type="pres">
      <dgm:prSet presAssocID="{E2772783-31DD-4EF4-8207-E767E17EDA54}" presName="parentText" presStyleLbl="node1" presStyleIdx="0" presStyleCnt="3" custLinFactY="-80703" custLinFactNeighborX="-1351" custLinFactNeighborY="-100000">
        <dgm:presLayoutVars>
          <dgm:chMax val="0"/>
          <dgm:bulletEnabled val="1"/>
        </dgm:presLayoutVars>
      </dgm:prSet>
      <dgm:spPr/>
    </dgm:pt>
    <dgm:pt modelId="{BD279016-6C3C-4F64-9131-68709FC33B6E}" type="pres">
      <dgm:prSet presAssocID="{4F856797-2FC5-4815-B0DD-0F70C855EAD1}" presName="spacer" presStyleCnt="0"/>
      <dgm:spPr/>
    </dgm:pt>
    <dgm:pt modelId="{4984981E-D181-40BB-A500-35DFE469B884}" type="pres">
      <dgm:prSet presAssocID="{A86DCFE3-F265-4339-987B-8E94423E0FE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BE7170-D7E7-4321-9DFE-0907BC7FCF4E}" type="pres">
      <dgm:prSet presAssocID="{FA721D81-C8D4-4D2C-A0F1-FFA028C81967}" presName="spacer" presStyleCnt="0"/>
      <dgm:spPr/>
    </dgm:pt>
    <dgm:pt modelId="{68A01456-C82F-4F24-94B6-135AE22FE446}" type="pres">
      <dgm:prSet presAssocID="{A5BD127D-4B85-4C70-BC87-A4D5BE3827C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745B251-052A-463F-B7A6-CB79E427381A}" type="pres">
      <dgm:prSet presAssocID="{A5BD127D-4B85-4C70-BC87-A4D5BE3827C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1BF827C-051F-4BD0-A665-E58BB37751C2}" srcId="{AF724548-A959-4AF9-9AC9-B787F4EC615E}" destId="{A5BD127D-4B85-4C70-BC87-A4D5BE3827C1}" srcOrd="2" destOrd="0" parTransId="{815E6CC1-19F8-4F96-88F9-1F6E4E248232}" sibTransId="{6EEA85BA-A5CA-438E-9521-C142411D11B6}"/>
    <dgm:cxn modelId="{BC603F0E-E98D-4A9A-B6BC-F029441ADB54}" srcId="{AF724548-A959-4AF9-9AC9-B787F4EC615E}" destId="{E2772783-31DD-4EF4-8207-E767E17EDA54}" srcOrd="0" destOrd="0" parTransId="{AE84EF86-ABB2-4C2E-9470-49CD773C5679}" sibTransId="{4F856797-2FC5-4815-B0DD-0F70C855EAD1}"/>
    <dgm:cxn modelId="{9CBAF886-FC3E-44F3-A565-67AF45B2878E}" type="presOf" srcId="{E2772783-31DD-4EF4-8207-E767E17EDA54}" destId="{7BFC3947-BAE6-4B03-8298-88C7CAF53A3C}" srcOrd="0" destOrd="0" presId="urn:microsoft.com/office/officeart/2005/8/layout/vList2"/>
    <dgm:cxn modelId="{34564637-3615-42BA-8085-DD094663BF5C}" type="presOf" srcId="{83BB7100-9473-4091-900C-3DAE25229524}" destId="{4745B251-052A-463F-B7A6-CB79E427381A}" srcOrd="0" destOrd="0" presId="urn:microsoft.com/office/officeart/2005/8/layout/vList2"/>
    <dgm:cxn modelId="{D1AB52A8-555A-4CE3-80B6-4D8968DA3B09}" type="presOf" srcId="{A86DCFE3-F265-4339-987B-8E94423E0FE3}" destId="{4984981E-D181-40BB-A500-35DFE469B884}" srcOrd="0" destOrd="0" presId="urn:microsoft.com/office/officeart/2005/8/layout/vList2"/>
    <dgm:cxn modelId="{6A6E1012-E9C0-4F52-8BF2-A2491F3F0545}" srcId="{AF724548-A959-4AF9-9AC9-B787F4EC615E}" destId="{A86DCFE3-F265-4339-987B-8E94423E0FE3}" srcOrd="1" destOrd="0" parTransId="{C047F30E-5EDC-44EC-85F3-4DCEA9CC1AEF}" sibTransId="{FA721D81-C8D4-4D2C-A0F1-FFA028C81967}"/>
    <dgm:cxn modelId="{D301C1A9-42A7-4DF1-9CA4-3759A947BCF0}" type="presOf" srcId="{A5BD127D-4B85-4C70-BC87-A4D5BE3827C1}" destId="{68A01456-C82F-4F24-94B6-135AE22FE446}" srcOrd="0" destOrd="0" presId="urn:microsoft.com/office/officeart/2005/8/layout/vList2"/>
    <dgm:cxn modelId="{5D123482-463D-4E6F-A138-F7EE376A6C7E}" srcId="{A5BD127D-4B85-4C70-BC87-A4D5BE3827C1}" destId="{83BB7100-9473-4091-900C-3DAE25229524}" srcOrd="0" destOrd="0" parTransId="{6DA9D22E-DA74-438F-8D8F-977EFF5247E6}" sibTransId="{D2F541E9-F783-4693-B3E0-E6E429F6BE62}"/>
    <dgm:cxn modelId="{E0836E90-50B1-43B9-A587-59746F96CA6F}" type="presOf" srcId="{AF724548-A959-4AF9-9AC9-B787F4EC615E}" destId="{76C5074F-4098-408D-8CEB-18E72412B509}" srcOrd="0" destOrd="0" presId="urn:microsoft.com/office/officeart/2005/8/layout/vList2"/>
    <dgm:cxn modelId="{C9CD23EA-8CEA-4199-B04C-FB6D83A73AF1}" type="presParOf" srcId="{76C5074F-4098-408D-8CEB-18E72412B509}" destId="{7BFC3947-BAE6-4B03-8298-88C7CAF53A3C}" srcOrd="0" destOrd="0" presId="urn:microsoft.com/office/officeart/2005/8/layout/vList2"/>
    <dgm:cxn modelId="{6730DFD3-09CF-452C-975E-D407DCE1B2BC}" type="presParOf" srcId="{76C5074F-4098-408D-8CEB-18E72412B509}" destId="{BD279016-6C3C-4F64-9131-68709FC33B6E}" srcOrd="1" destOrd="0" presId="urn:microsoft.com/office/officeart/2005/8/layout/vList2"/>
    <dgm:cxn modelId="{60FAD37C-6350-46D0-9707-3D5630456DA8}" type="presParOf" srcId="{76C5074F-4098-408D-8CEB-18E72412B509}" destId="{4984981E-D181-40BB-A500-35DFE469B884}" srcOrd="2" destOrd="0" presId="urn:microsoft.com/office/officeart/2005/8/layout/vList2"/>
    <dgm:cxn modelId="{DD130DD1-3E04-48B3-A7DC-D36FF44B8EA1}" type="presParOf" srcId="{76C5074F-4098-408D-8CEB-18E72412B509}" destId="{94BE7170-D7E7-4321-9DFE-0907BC7FCF4E}" srcOrd="3" destOrd="0" presId="urn:microsoft.com/office/officeart/2005/8/layout/vList2"/>
    <dgm:cxn modelId="{F66E353A-C9F6-424D-9271-C9B102D43C09}" type="presParOf" srcId="{76C5074F-4098-408D-8CEB-18E72412B509}" destId="{68A01456-C82F-4F24-94B6-135AE22FE446}" srcOrd="4" destOrd="0" presId="urn:microsoft.com/office/officeart/2005/8/layout/vList2"/>
    <dgm:cxn modelId="{135F7BD2-33BB-40DF-B806-A072DEC65597}" type="presParOf" srcId="{76C5074F-4098-408D-8CEB-18E72412B509}" destId="{4745B251-052A-463F-B7A6-CB79E427381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F1F5C1-5670-4EBA-A586-9B6094249761}">
      <dsp:nvSpPr>
        <dsp:cNvPr id="0" name=""/>
        <dsp:cNvSpPr/>
      </dsp:nvSpPr>
      <dsp:spPr>
        <a:xfrm>
          <a:off x="0" y="3082099"/>
          <a:ext cx="7586662" cy="337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100" kern="1200" dirty="0"/>
        </a:p>
      </dsp:txBody>
      <dsp:txXfrm>
        <a:off x="0" y="3082099"/>
        <a:ext cx="7586662" cy="337272"/>
      </dsp:txXfrm>
    </dsp:sp>
    <dsp:sp modelId="{43455695-146B-46E3-BC70-4ACCE47663E8}">
      <dsp:nvSpPr>
        <dsp:cNvPr id="0" name=""/>
        <dsp:cNvSpPr/>
      </dsp:nvSpPr>
      <dsp:spPr>
        <a:xfrm rot="10800000">
          <a:off x="0" y="2568433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100" kern="1200" dirty="0" smtClean="0"/>
            <a:t>செய்ய வேண்டியவை</a:t>
          </a:r>
          <a:endParaRPr lang="en-IN" sz="1100" kern="1200" dirty="0" smtClean="0"/>
        </a:p>
      </dsp:txBody>
      <dsp:txXfrm rot="10800000">
        <a:off x="0" y="2568433"/>
        <a:ext cx="7586662" cy="518725"/>
      </dsp:txXfrm>
    </dsp:sp>
    <dsp:sp modelId="{4092DADF-1333-4FCE-9BBE-4AF07FD553C1}">
      <dsp:nvSpPr>
        <dsp:cNvPr id="0" name=""/>
        <dsp:cNvSpPr/>
      </dsp:nvSpPr>
      <dsp:spPr>
        <a:xfrm rot="10800000">
          <a:off x="0" y="2054767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100" kern="1200" dirty="0" smtClean="0"/>
            <a:t>வாய்ப்புகள்</a:t>
          </a:r>
          <a:endParaRPr lang="en-IN" sz="1100" kern="1200" dirty="0" smtClean="0"/>
        </a:p>
      </dsp:txBody>
      <dsp:txXfrm rot="10800000">
        <a:off x="0" y="2054767"/>
        <a:ext cx="7586662" cy="518725"/>
      </dsp:txXfrm>
    </dsp:sp>
    <dsp:sp modelId="{354B2CE8-0118-4F27-A07C-33B925731221}">
      <dsp:nvSpPr>
        <dsp:cNvPr id="0" name=""/>
        <dsp:cNvSpPr/>
      </dsp:nvSpPr>
      <dsp:spPr>
        <a:xfrm rot="10800000">
          <a:off x="0" y="1541101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100" kern="1200" dirty="0" smtClean="0"/>
            <a:t>மென்பொருள்கள்</a:t>
          </a:r>
          <a:endParaRPr lang="en-IN" sz="1100" kern="1200" dirty="0" smtClean="0"/>
        </a:p>
      </dsp:txBody>
      <dsp:txXfrm rot="10800000">
        <a:off x="0" y="1541101"/>
        <a:ext cx="7586662" cy="518725"/>
      </dsp:txXfrm>
    </dsp:sp>
    <dsp:sp modelId="{619DE6C0-EA0A-4BD6-8316-8A9B25A5D2CD}">
      <dsp:nvSpPr>
        <dsp:cNvPr id="0" name=""/>
        <dsp:cNvSpPr/>
      </dsp:nvSpPr>
      <dsp:spPr>
        <a:xfrm rot="10800000">
          <a:off x="0" y="1027435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100" kern="1200" dirty="0" smtClean="0"/>
            <a:t>துறைகள்</a:t>
          </a:r>
          <a:endParaRPr lang="en-IN" sz="1100" kern="1200" dirty="0"/>
        </a:p>
      </dsp:txBody>
      <dsp:txXfrm rot="10800000">
        <a:off x="0" y="1027435"/>
        <a:ext cx="7586662" cy="518725"/>
      </dsp:txXfrm>
    </dsp:sp>
    <dsp:sp modelId="{5ECA7362-5509-430D-8A2D-71C8E2A619A8}">
      <dsp:nvSpPr>
        <dsp:cNvPr id="0" name=""/>
        <dsp:cNvSpPr/>
      </dsp:nvSpPr>
      <dsp:spPr>
        <a:xfrm rot="10800000">
          <a:off x="0" y="513769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Text To Speech </a:t>
          </a:r>
          <a:r>
            <a:rPr lang="ta-IN" sz="1100" kern="1200" dirty="0" smtClean="0"/>
            <a:t>தொழில்நுட்பம்</a:t>
          </a:r>
          <a:endParaRPr lang="en-IN" sz="1100" kern="1200" dirty="0"/>
        </a:p>
      </dsp:txBody>
      <dsp:txXfrm rot="10800000">
        <a:off x="0" y="513769"/>
        <a:ext cx="7586662" cy="518725"/>
      </dsp:txXfrm>
    </dsp:sp>
    <dsp:sp modelId="{64DAF4DE-C149-45BC-9851-AF762FC1F8D6}">
      <dsp:nvSpPr>
        <dsp:cNvPr id="0" name=""/>
        <dsp:cNvSpPr/>
      </dsp:nvSpPr>
      <dsp:spPr>
        <a:xfrm rot="10800000">
          <a:off x="0" y="103"/>
          <a:ext cx="7586662" cy="51872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100" kern="1200" dirty="0" smtClean="0"/>
            <a:t>இயற்கை மொழி ஆய்வு</a:t>
          </a:r>
          <a:endParaRPr lang="en-IN" sz="1100" kern="1200" dirty="0"/>
        </a:p>
      </dsp:txBody>
      <dsp:txXfrm rot="10800000">
        <a:off x="0" y="103"/>
        <a:ext cx="7586662" cy="5187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4D58B2-E5CD-439A-8A75-FA4C169A1B67}">
      <dsp:nvSpPr>
        <dsp:cNvPr id="0" name=""/>
        <dsp:cNvSpPr/>
      </dsp:nvSpPr>
      <dsp:spPr>
        <a:xfrm>
          <a:off x="0" y="2804710"/>
          <a:ext cx="7586662" cy="613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திரைப்படிப்பான்</a:t>
          </a:r>
          <a:endParaRPr lang="en-IN" sz="1200" kern="1200" dirty="0"/>
        </a:p>
      </dsp:txBody>
      <dsp:txXfrm>
        <a:off x="0" y="2804710"/>
        <a:ext cx="7586662" cy="331345"/>
      </dsp:txXfrm>
    </dsp:sp>
    <dsp:sp modelId="{A7B6DA54-906A-4D64-96E2-8B13795A01F7}">
      <dsp:nvSpPr>
        <dsp:cNvPr id="0" name=""/>
        <dsp:cNvSpPr/>
      </dsp:nvSpPr>
      <dsp:spPr>
        <a:xfrm>
          <a:off x="0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/>
        </a:p>
      </dsp:txBody>
      <dsp:txXfrm>
        <a:off x="0" y="3123783"/>
        <a:ext cx="3793331" cy="282256"/>
      </dsp:txXfrm>
    </dsp:sp>
    <dsp:sp modelId="{3BEC9005-5C09-497D-99D1-AAF793895466}">
      <dsp:nvSpPr>
        <dsp:cNvPr id="0" name=""/>
        <dsp:cNvSpPr/>
      </dsp:nvSpPr>
      <dsp:spPr>
        <a:xfrm>
          <a:off x="3793331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/>
        </a:p>
      </dsp:txBody>
      <dsp:txXfrm>
        <a:off x="3793331" y="3123783"/>
        <a:ext cx="3793331" cy="282256"/>
      </dsp:txXfrm>
    </dsp:sp>
    <dsp:sp modelId="{E5788395-A42F-40CB-AFBF-57077448CABE}">
      <dsp:nvSpPr>
        <dsp:cNvPr id="0" name=""/>
        <dsp:cNvSpPr/>
      </dsp:nvSpPr>
      <dsp:spPr>
        <a:xfrm rot="10800000">
          <a:off x="0" y="1870194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ஒலிப் புத்தகங்கள்</a:t>
          </a:r>
          <a:endParaRPr lang="en-IN" sz="1200" kern="1200" dirty="0"/>
        </a:p>
      </dsp:txBody>
      <dsp:txXfrm rot="10800000">
        <a:off x="0" y="1870194"/>
        <a:ext cx="7586662" cy="943720"/>
      </dsp:txXfrm>
    </dsp:sp>
    <dsp:sp modelId="{D803B56C-A74F-460A-93A2-D3D3F56A1D9F}">
      <dsp:nvSpPr>
        <dsp:cNvPr id="0" name=""/>
        <dsp:cNvSpPr/>
      </dsp:nvSpPr>
      <dsp:spPr>
        <a:xfrm rot="10800000">
          <a:off x="0" y="935678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smtClean="0"/>
            <a:t>தடங்காட்டி</a:t>
          </a:r>
          <a:endParaRPr lang="en-IN" sz="1200" kern="1200" dirty="0"/>
        </a:p>
      </dsp:txBody>
      <dsp:txXfrm>
        <a:off x="0" y="935678"/>
        <a:ext cx="7586662" cy="331245"/>
      </dsp:txXfrm>
    </dsp:sp>
    <dsp:sp modelId="{C93518B3-64D4-4FB7-9375-FE98C1BA13BD}">
      <dsp:nvSpPr>
        <dsp:cNvPr id="0" name=""/>
        <dsp:cNvSpPr/>
      </dsp:nvSpPr>
      <dsp:spPr>
        <a:xfrm>
          <a:off x="0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1266924"/>
        <a:ext cx="3793331" cy="282172"/>
      </dsp:txXfrm>
    </dsp:sp>
    <dsp:sp modelId="{F137C081-A8C7-4AF0-A5A2-BDF548125BA6}">
      <dsp:nvSpPr>
        <dsp:cNvPr id="0" name=""/>
        <dsp:cNvSpPr/>
      </dsp:nvSpPr>
      <dsp:spPr>
        <a:xfrm>
          <a:off x="3793331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/>
        </a:p>
      </dsp:txBody>
      <dsp:txXfrm>
        <a:off x="3793331" y="1266924"/>
        <a:ext cx="3793331" cy="282172"/>
      </dsp:txXfrm>
    </dsp:sp>
    <dsp:sp modelId="{5B4872B4-9FFF-4493-A0EA-C79C4B0DBA5A}">
      <dsp:nvSpPr>
        <dsp:cNvPr id="0" name=""/>
        <dsp:cNvSpPr/>
      </dsp:nvSpPr>
      <dsp:spPr>
        <a:xfrm rot="10800000">
          <a:off x="0" y="1162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இயந்திர உதவியாளர்கள்</a:t>
          </a:r>
          <a:r>
            <a:rPr lang="en-US" sz="1200" kern="1200" dirty="0" smtClean="0"/>
            <a:t> ( Personal Assistants)  ( Drone, Small Robots)</a:t>
          </a:r>
          <a:endParaRPr lang="en-IN" sz="1200" kern="1200" dirty="0"/>
        </a:p>
      </dsp:txBody>
      <dsp:txXfrm>
        <a:off x="0" y="1162"/>
        <a:ext cx="7586662" cy="331245"/>
      </dsp:txXfrm>
    </dsp:sp>
    <dsp:sp modelId="{B50B6AB6-7E0D-41D9-B7B9-5D06EC1A81B6}">
      <dsp:nvSpPr>
        <dsp:cNvPr id="0" name=""/>
        <dsp:cNvSpPr/>
      </dsp:nvSpPr>
      <dsp:spPr>
        <a:xfrm>
          <a:off x="0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332408"/>
        <a:ext cx="3793331" cy="282172"/>
      </dsp:txXfrm>
    </dsp:sp>
    <dsp:sp modelId="{80058B14-CBBA-485E-AADA-88002DAEA7A1}">
      <dsp:nvSpPr>
        <dsp:cNvPr id="0" name=""/>
        <dsp:cNvSpPr/>
      </dsp:nvSpPr>
      <dsp:spPr>
        <a:xfrm>
          <a:off x="3793331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332408"/>
        <a:ext cx="3793331" cy="28217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4D58B2-E5CD-439A-8A75-FA4C169A1B67}">
      <dsp:nvSpPr>
        <dsp:cNvPr id="0" name=""/>
        <dsp:cNvSpPr/>
      </dsp:nvSpPr>
      <dsp:spPr>
        <a:xfrm>
          <a:off x="0" y="2804710"/>
          <a:ext cx="7586662" cy="613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பாதுகாப்பு</a:t>
          </a:r>
          <a:endParaRPr lang="en-IN" sz="1200" kern="1200" dirty="0"/>
        </a:p>
      </dsp:txBody>
      <dsp:txXfrm>
        <a:off x="0" y="2804710"/>
        <a:ext cx="7586662" cy="331345"/>
      </dsp:txXfrm>
    </dsp:sp>
    <dsp:sp modelId="{A7B6DA54-906A-4D64-96E2-8B13795A01F7}">
      <dsp:nvSpPr>
        <dsp:cNvPr id="0" name=""/>
        <dsp:cNvSpPr/>
      </dsp:nvSpPr>
      <dsp:spPr>
        <a:xfrm>
          <a:off x="0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3123783"/>
        <a:ext cx="3793331" cy="282256"/>
      </dsp:txXfrm>
    </dsp:sp>
    <dsp:sp modelId="{3BEC9005-5C09-497D-99D1-AAF793895466}">
      <dsp:nvSpPr>
        <dsp:cNvPr id="0" name=""/>
        <dsp:cNvSpPr/>
      </dsp:nvSpPr>
      <dsp:spPr>
        <a:xfrm>
          <a:off x="3793331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3123783"/>
        <a:ext cx="3793331" cy="282256"/>
      </dsp:txXfrm>
    </dsp:sp>
    <dsp:sp modelId="{E5788395-A42F-40CB-AFBF-57077448CABE}">
      <dsp:nvSpPr>
        <dsp:cNvPr id="0" name=""/>
        <dsp:cNvSpPr/>
      </dsp:nvSpPr>
      <dsp:spPr>
        <a:xfrm rot="10800000">
          <a:off x="0" y="1870194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பொருட்களின் இணையம்</a:t>
          </a:r>
          <a:endParaRPr lang="en-IN" sz="1200" kern="1200" dirty="0"/>
        </a:p>
      </dsp:txBody>
      <dsp:txXfrm rot="10800000">
        <a:off x="0" y="1870194"/>
        <a:ext cx="7586662" cy="943720"/>
      </dsp:txXfrm>
    </dsp:sp>
    <dsp:sp modelId="{D803B56C-A74F-460A-93A2-D3D3F56A1D9F}">
      <dsp:nvSpPr>
        <dsp:cNvPr id="0" name=""/>
        <dsp:cNvSpPr/>
      </dsp:nvSpPr>
      <dsp:spPr>
        <a:xfrm rot="10800000">
          <a:off x="0" y="935678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கல்வி</a:t>
          </a:r>
          <a:endParaRPr lang="en-IN" sz="1200" kern="1200" dirty="0"/>
        </a:p>
      </dsp:txBody>
      <dsp:txXfrm>
        <a:off x="0" y="935678"/>
        <a:ext cx="7586662" cy="331245"/>
      </dsp:txXfrm>
    </dsp:sp>
    <dsp:sp modelId="{C93518B3-64D4-4FB7-9375-FE98C1BA13BD}">
      <dsp:nvSpPr>
        <dsp:cNvPr id="0" name=""/>
        <dsp:cNvSpPr/>
      </dsp:nvSpPr>
      <dsp:spPr>
        <a:xfrm>
          <a:off x="0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1266924"/>
        <a:ext cx="3793331" cy="282172"/>
      </dsp:txXfrm>
    </dsp:sp>
    <dsp:sp modelId="{F137C081-A8C7-4AF0-A5A2-BDF548125BA6}">
      <dsp:nvSpPr>
        <dsp:cNvPr id="0" name=""/>
        <dsp:cNvSpPr/>
      </dsp:nvSpPr>
      <dsp:spPr>
        <a:xfrm>
          <a:off x="3793331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1266924"/>
        <a:ext cx="3793331" cy="282172"/>
      </dsp:txXfrm>
    </dsp:sp>
    <dsp:sp modelId="{5B4872B4-9FFF-4493-A0EA-C79C4B0DBA5A}">
      <dsp:nvSpPr>
        <dsp:cNvPr id="0" name=""/>
        <dsp:cNvSpPr/>
      </dsp:nvSpPr>
      <dsp:spPr>
        <a:xfrm rot="10800000">
          <a:off x="0" y="1162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மருத்துவம்</a:t>
          </a:r>
          <a:endParaRPr lang="en-IN" sz="1200" kern="1200" dirty="0"/>
        </a:p>
      </dsp:txBody>
      <dsp:txXfrm>
        <a:off x="0" y="1162"/>
        <a:ext cx="7586662" cy="331245"/>
      </dsp:txXfrm>
    </dsp:sp>
    <dsp:sp modelId="{B50B6AB6-7E0D-41D9-B7B9-5D06EC1A81B6}">
      <dsp:nvSpPr>
        <dsp:cNvPr id="0" name=""/>
        <dsp:cNvSpPr/>
      </dsp:nvSpPr>
      <dsp:spPr>
        <a:xfrm>
          <a:off x="0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332408"/>
        <a:ext cx="3793331" cy="282172"/>
      </dsp:txXfrm>
    </dsp:sp>
    <dsp:sp modelId="{80058B14-CBBA-485E-AADA-88002DAEA7A1}">
      <dsp:nvSpPr>
        <dsp:cNvPr id="0" name=""/>
        <dsp:cNvSpPr/>
      </dsp:nvSpPr>
      <dsp:spPr>
        <a:xfrm>
          <a:off x="3793331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332408"/>
        <a:ext cx="3793331" cy="28217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4D58B2-E5CD-439A-8A75-FA4C169A1B67}">
      <dsp:nvSpPr>
        <dsp:cNvPr id="0" name=""/>
        <dsp:cNvSpPr/>
      </dsp:nvSpPr>
      <dsp:spPr>
        <a:xfrm>
          <a:off x="0" y="2804710"/>
          <a:ext cx="7586662" cy="613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வீட்டு வேலையாள்</a:t>
          </a:r>
          <a:endParaRPr lang="en-IN" sz="1200" kern="1200" dirty="0"/>
        </a:p>
      </dsp:txBody>
      <dsp:txXfrm>
        <a:off x="0" y="2804710"/>
        <a:ext cx="7586662" cy="331345"/>
      </dsp:txXfrm>
    </dsp:sp>
    <dsp:sp modelId="{A7B6DA54-906A-4D64-96E2-8B13795A01F7}">
      <dsp:nvSpPr>
        <dsp:cNvPr id="0" name=""/>
        <dsp:cNvSpPr/>
      </dsp:nvSpPr>
      <dsp:spPr>
        <a:xfrm>
          <a:off x="0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3123783"/>
        <a:ext cx="3793331" cy="282256"/>
      </dsp:txXfrm>
    </dsp:sp>
    <dsp:sp modelId="{3BEC9005-5C09-497D-99D1-AAF793895466}">
      <dsp:nvSpPr>
        <dsp:cNvPr id="0" name=""/>
        <dsp:cNvSpPr/>
      </dsp:nvSpPr>
      <dsp:spPr>
        <a:xfrm>
          <a:off x="3793331" y="3123783"/>
          <a:ext cx="3793331" cy="2822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3123783"/>
        <a:ext cx="3793331" cy="282256"/>
      </dsp:txXfrm>
    </dsp:sp>
    <dsp:sp modelId="{E5788395-A42F-40CB-AFBF-57077448CABE}">
      <dsp:nvSpPr>
        <dsp:cNvPr id="0" name=""/>
        <dsp:cNvSpPr/>
      </dsp:nvSpPr>
      <dsp:spPr>
        <a:xfrm rot="10800000">
          <a:off x="0" y="1870194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திறன் நகர்</a:t>
          </a:r>
          <a:endParaRPr lang="en-IN" sz="1200" kern="1200" dirty="0"/>
        </a:p>
      </dsp:txBody>
      <dsp:txXfrm rot="10800000">
        <a:off x="0" y="1870194"/>
        <a:ext cx="7586662" cy="943720"/>
      </dsp:txXfrm>
    </dsp:sp>
    <dsp:sp modelId="{D803B56C-A74F-460A-93A2-D3D3F56A1D9F}">
      <dsp:nvSpPr>
        <dsp:cNvPr id="0" name=""/>
        <dsp:cNvSpPr/>
      </dsp:nvSpPr>
      <dsp:spPr>
        <a:xfrm rot="10800000">
          <a:off x="0" y="935678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தானியங்கி வாடிக்கையாளர் சேவை</a:t>
          </a:r>
          <a:r>
            <a:rPr lang="en-US" sz="1200" kern="1200" dirty="0" smtClean="0"/>
            <a:t> ( Chat </a:t>
          </a:r>
          <a:r>
            <a:rPr lang="en-US" sz="1200" kern="1200" dirty="0" err="1" smtClean="0"/>
            <a:t>Bot</a:t>
          </a:r>
          <a:r>
            <a:rPr lang="en-US" sz="1200" kern="1200" dirty="0" smtClean="0"/>
            <a:t>)</a:t>
          </a:r>
          <a:endParaRPr lang="en-IN" sz="1200" kern="1200" dirty="0"/>
        </a:p>
      </dsp:txBody>
      <dsp:txXfrm>
        <a:off x="0" y="935678"/>
        <a:ext cx="7586662" cy="331245"/>
      </dsp:txXfrm>
    </dsp:sp>
    <dsp:sp modelId="{C93518B3-64D4-4FB7-9375-FE98C1BA13BD}">
      <dsp:nvSpPr>
        <dsp:cNvPr id="0" name=""/>
        <dsp:cNvSpPr/>
      </dsp:nvSpPr>
      <dsp:spPr>
        <a:xfrm>
          <a:off x="0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1266924"/>
        <a:ext cx="3793331" cy="282172"/>
      </dsp:txXfrm>
    </dsp:sp>
    <dsp:sp modelId="{F137C081-A8C7-4AF0-A5A2-BDF548125BA6}">
      <dsp:nvSpPr>
        <dsp:cNvPr id="0" name=""/>
        <dsp:cNvSpPr/>
      </dsp:nvSpPr>
      <dsp:spPr>
        <a:xfrm>
          <a:off x="3793331" y="1266924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1266924"/>
        <a:ext cx="3793331" cy="282172"/>
      </dsp:txXfrm>
    </dsp:sp>
    <dsp:sp modelId="{5B4872B4-9FFF-4493-A0EA-C79C4B0DBA5A}">
      <dsp:nvSpPr>
        <dsp:cNvPr id="0" name=""/>
        <dsp:cNvSpPr/>
      </dsp:nvSpPr>
      <dsp:spPr>
        <a:xfrm rot="10800000">
          <a:off x="0" y="1162"/>
          <a:ext cx="7586662" cy="9437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200" kern="1200" dirty="0" smtClean="0"/>
            <a:t>குறுஞ்செயலிகள்</a:t>
          </a:r>
          <a:endParaRPr lang="en-IN" sz="1200" kern="1200" dirty="0"/>
        </a:p>
      </dsp:txBody>
      <dsp:txXfrm>
        <a:off x="0" y="1162"/>
        <a:ext cx="7586662" cy="331245"/>
      </dsp:txXfrm>
    </dsp:sp>
    <dsp:sp modelId="{B50B6AB6-7E0D-41D9-B7B9-5D06EC1A81B6}">
      <dsp:nvSpPr>
        <dsp:cNvPr id="0" name=""/>
        <dsp:cNvSpPr/>
      </dsp:nvSpPr>
      <dsp:spPr>
        <a:xfrm>
          <a:off x="0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0" y="332408"/>
        <a:ext cx="3793331" cy="282172"/>
      </dsp:txXfrm>
    </dsp:sp>
    <dsp:sp modelId="{80058B14-CBBA-485E-AADA-88002DAEA7A1}">
      <dsp:nvSpPr>
        <dsp:cNvPr id="0" name=""/>
        <dsp:cNvSpPr/>
      </dsp:nvSpPr>
      <dsp:spPr>
        <a:xfrm>
          <a:off x="3793331" y="332408"/>
          <a:ext cx="3793331" cy="2821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/>
        </a:p>
      </dsp:txBody>
      <dsp:txXfrm>
        <a:off x="3793331" y="332408"/>
        <a:ext cx="3793331" cy="28217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FC3947-BAE6-4B03-8298-88C7CAF53A3C}">
      <dsp:nvSpPr>
        <dsp:cNvPr id="0" name=""/>
        <dsp:cNvSpPr/>
      </dsp:nvSpPr>
      <dsp:spPr>
        <a:xfrm>
          <a:off x="0" y="0"/>
          <a:ext cx="56388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Facebook</a:t>
          </a:r>
          <a:r>
            <a:rPr lang="en-US" sz="1600" kern="1200" dirty="0" smtClean="0"/>
            <a:t> Chat </a:t>
          </a:r>
          <a:r>
            <a:rPr lang="en-US" sz="1600" kern="1200" dirty="0" err="1" smtClean="0"/>
            <a:t>Bot</a:t>
          </a:r>
          <a:endParaRPr lang="en-US" sz="1600" kern="1200" dirty="0"/>
        </a:p>
      </dsp:txBody>
      <dsp:txXfrm>
        <a:off x="0" y="0"/>
        <a:ext cx="5638800" cy="365039"/>
      </dsp:txXfrm>
    </dsp:sp>
    <dsp:sp modelId="{4984981E-D181-40BB-A500-35DFE469B884}">
      <dsp:nvSpPr>
        <dsp:cNvPr id="0" name=""/>
        <dsp:cNvSpPr/>
      </dsp:nvSpPr>
      <dsp:spPr>
        <a:xfrm>
          <a:off x="0" y="447000"/>
          <a:ext cx="56388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Api.ai</a:t>
          </a:r>
          <a:endParaRPr lang="en-IN" sz="1600" kern="1200" dirty="0"/>
        </a:p>
      </dsp:txBody>
      <dsp:txXfrm>
        <a:off x="0" y="447000"/>
        <a:ext cx="5638800" cy="365039"/>
      </dsp:txXfrm>
    </dsp:sp>
    <dsp:sp modelId="{68A01456-C82F-4F24-94B6-135AE22FE446}">
      <dsp:nvSpPr>
        <dsp:cNvPr id="0" name=""/>
        <dsp:cNvSpPr/>
      </dsp:nvSpPr>
      <dsp:spPr>
        <a:xfrm>
          <a:off x="0" y="858120"/>
          <a:ext cx="56388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IBM Watson</a:t>
          </a:r>
          <a:endParaRPr lang="en-IN" sz="1600" kern="1200" dirty="0"/>
        </a:p>
      </dsp:txBody>
      <dsp:txXfrm>
        <a:off x="0" y="858120"/>
        <a:ext cx="5638800" cy="365039"/>
      </dsp:txXfrm>
    </dsp:sp>
    <dsp:sp modelId="{4745B251-052A-463F-B7A6-CB79E427381A}">
      <dsp:nvSpPr>
        <dsp:cNvPr id="0" name=""/>
        <dsp:cNvSpPr/>
      </dsp:nvSpPr>
      <dsp:spPr>
        <a:xfrm>
          <a:off x="0" y="1223160"/>
          <a:ext cx="5638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32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IN" sz="1200" kern="1200"/>
        </a:p>
      </dsp:txBody>
      <dsp:txXfrm>
        <a:off x="0" y="1223160"/>
        <a:ext cx="5638800" cy="264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3/27/2017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3/27/2017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patents/US5220639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video" Target="file:///C:\Users\umaraj\Downloads\nan%20anaiyitta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extLst/>
          </a:lstStyle>
          <a:p>
            <a:r>
              <a:rPr lang="ta-IN" dirty="0" smtClean="0"/>
              <a:t>திறனால் கிடைக்கும் வளமான வாய்ப்பும் ,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524000" y="3486150"/>
            <a:ext cx="7315200" cy="628650"/>
          </a:xfrm>
        </p:spPr>
        <p:txBody>
          <a:bodyPr>
            <a:noAutofit/>
          </a:bodyPr>
          <a:lstStyle>
            <a:extLst/>
          </a:lstStyle>
          <a:p>
            <a:r>
              <a:rPr lang="ta-IN" sz="2000" dirty="0" smtClean="0"/>
              <a:t>எழுத்தில் இருந்து ஒலி</a:t>
            </a:r>
            <a:r>
              <a:rPr lang="en-US" sz="2000" dirty="0" smtClean="0"/>
              <a:t>- </a:t>
            </a:r>
            <a:br>
              <a:rPr lang="en-US" sz="2000" dirty="0" smtClean="0"/>
            </a:br>
            <a:r>
              <a:rPr lang="ta-IN" sz="2000" dirty="0" smtClean="0"/>
              <a:t>தொழில்நுட்பத்தின் வாய்ப்புகள்</a:t>
            </a:r>
            <a:endParaRPr lang="en-US" sz="2000" dirty="0"/>
          </a:p>
        </p:txBody>
      </p:sp>
      <p:pic>
        <p:nvPicPr>
          <p:cNvPr id="8" name="j0178459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6280" b="16280"/>
          <a:stretch>
            <a:fillRect/>
          </a:stretch>
        </p:blipFill>
        <p:spPr/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GPS</a:t>
            </a:r>
            <a:endParaRPr lang="en-IN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8" name="Rectangle 7"/>
          <p:cNvSpPr/>
          <p:nvPr/>
        </p:nvSpPr>
        <p:spPr>
          <a:xfrm>
            <a:off x="2209800" y="120015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GPS Navigation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Shopping boundary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Screen Reader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133600" y="81915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Espeak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pic>
        <p:nvPicPr>
          <p:cNvPr id="12" name="Picture Placeholder 11" descr="tamil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473" b="18473"/>
          <a:stretch>
            <a:fillRect/>
          </a:stretch>
        </p:blipFill>
        <p:spPr>
          <a:xfrm>
            <a:off x="1981200" y="0"/>
            <a:ext cx="6381106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ChatBot</a:t>
            </a:r>
            <a:endParaRPr lang="en-IN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graphicFrame>
        <p:nvGraphicFramePr>
          <p:cNvPr id="9" name="Diagram 8"/>
          <p:cNvGraphicFramePr/>
          <p:nvPr/>
        </p:nvGraphicFramePr>
        <p:xfrm>
          <a:off x="2209800" y="1123950"/>
          <a:ext cx="5638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09800" y="249555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 Support for All Industries</a:t>
            </a:r>
          </a:p>
          <a:p>
            <a:r>
              <a:rPr lang="en-US" dirty="0" smtClean="0"/>
              <a:t>News | Medical | Advisor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a-IN" dirty="0" smtClean="0"/>
              <a:t>ஒலிப் புத்தகங்கள்</a:t>
            </a:r>
            <a:endParaRPr lang="en-IN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Box 6"/>
          <p:cNvSpPr txBox="1"/>
          <p:nvPr/>
        </p:nvSpPr>
        <p:spPr>
          <a:xfrm>
            <a:off x="1828800" y="666750"/>
            <a:ext cx="731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TTS in HTML</a:t>
            </a:r>
            <a:endParaRPr lang="en-IN" dirty="0" smtClean="0"/>
          </a:p>
          <a:p>
            <a:r>
              <a:rPr lang="en-IN" dirty="0" smtClean="0"/>
              <a:t>&lt;</a:t>
            </a:r>
            <a:r>
              <a:rPr lang="en-IN" dirty="0" smtClean="0"/>
              <a:t>script type="text/</a:t>
            </a:r>
            <a:r>
              <a:rPr lang="en-IN" dirty="0" err="1" smtClean="0"/>
              <a:t>javascript</a:t>
            </a:r>
            <a:r>
              <a:rPr lang="en-IN" dirty="0" smtClean="0"/>
              <a:t>" </a:t>
            </a:r>
            <a:r>
              <a:rPr lang="en-IN" dirty="0" err="1" smtClean="0"/>
              <a:t>src</a:t>
            </a:r>
            <a:r>
              <a:rPr lang="en-IN" dirty="0" smtClean="0"/>
              <a:t>="https://rawgithub.com/hiddentao/google-tts/master/google-tts.min.js"&gt;&lt;/script</a:t>
            </a:r>
            <a:r>
              <a:rPr lang="en-IN" dirty="0" smtClean="0"/>
              <a:t>&gt;</a:t>
            </a:r>
            <a:endParaRPr lang="en-US" dirty="0" smtClean="0"/>
          </a:p>
          <a:p>
            <a:r>
              <a:rPr lang="en-IN" dirty="0" err="1" smtClean="0"/>
              <a:t>var</a:t>
            </a:r>
            <a:r>
              <a:rPr lang="en-IN" dirty="0" smtClean="0"/>
              <a:t> </a:t>
            </a:r>
            <a:r>
              <a:rPr lang="en-IN" dirty="0" err="1" smtClean="0"/>
              <a:t>tts</a:t>
            </a:r>
            <a:r>
              <a:rPr lang="en-IN" dirty="0" smtClean="0"/>
              <a:t> = new </a:t>
            </a:r>
            <a:r>
              <a:rPr lang="en-IN" dirty="0" err="1" smtClean="0"/>
              <a:t>GoogleTTS</a:t>
            </a:r>
            <a:r>
              <a:rPr lang="en-IN" dirty="0" smtClean="0"/>
              <a:t>(‘IN-TA’)</a:t>
            </a:r>
          </a:p>
          <a:p>
            <a:r>
              <a:rPr lang="en-IN" dirty="0" err="1" smtClean="0"/>
              <a:t>Var</a:t>
            </a:r>
            <a:r>
              <a:rPr lang="en-IN" dirty="0" smtClean="0"/>
              <a:t> text=“</a:t>
            </a:r>
            <a:r>
              <a:rPr lang="ta-IN" dirty="0" smtClean="0"/>
              <a:t>வணக்கம் , நலமா ? நலமறிய </a:t>
            </a:r>
            <a:r>
              <a:rPr lang="ta-IN" dirty="0" smtClean="0"/>
              <a:t>ஆவல்</a:t>
            </a:r>
            <a:r>
              <a:rPr lang="en-US" dirty="0" smtClean="0"/>
              <a:t>”</a:t>
            </a:r>
            <a:r>
              <a:rPr lang="en-IN" dirty="0" smtClean="0"/>
              <a:t> );</a:t>
            </a:r>
          </a:p>
          <a:p>
            <a:r>
              <a:rPr lang="en-US" b="1" dirty="0" smtClean="0"/>
              <a:t>Play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a-IN" dirty="0" smtClean="0"/>
              <a:t>ஒலிப் புத்தகங்கள்</a:t>
            </a:r>
            <a:endParaRPr lang="en-IN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Box 6"/>
          <p:cNvSpPr txBox="1"/>
          <p:nvPr/>
        </p:nvSpPr>
        <p:spPr>
          <a:xfrm>
            <a:off x="1828800" y="666750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&lt;script </a:t>
            </a:r>
            <a:r>
              <a:rPr lang="en-US" dirty="0" err="1" smtClean="0"/>
              <a:t>src</a:t>
            </a:r>
            <a:r>
              <a:rPr lang="en-US" dirty="0" smtClean="0"/>
              <a:t>='https://code.responsivevoice.org/responsivevoice.js'&gt;&lt;/script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IN" dirty="0" smtClean="0"/>
              <a:t>&lt;input </a:t>
            </a:r>
            <a:r>
              <a:rPr lang="en-IN" dirty="0" err="1" smtClean="0"/>
              <a:t>onclick</a:t>
            </a:r>
            <a:r>
              <a:rPr lang="en-IN" dirty="0" smtClean="0"/>
              <a:t>='</a:t>
            </a:r>
            <a:r>
              <a:rPr lang="en-IN" dirty="0" err="1" smtClean="0"/>
              <a:t>responsiveVoice.speak</a:t>
            </a:r>
            <a:r>
              <a:rPr lang="en-IN" dirty="0" smtClean="0"/>
              <a:t>("</a:t>
            </a:r>
            <a:r>
              <a:rPr lang="ta-IN" dirty="0" smtClean="0"/>
              <a:t>வணக்கம் , நலமா ? நலமறிய ஆவல்</a:t>
            </a:r>
            <a:r>
              <a:rPr lang="en-IN" dirty="0" smtClean="0"/>
              <a:t>");' </a:t>
            </a:r>
            <a:r>
              <a:rPr lang="en-IN" dirty="0" smtClean="0"/>
              <a:t>type='button' value='🔊 Play' </a:t>
            </a:r>
            <a:r>
              <a:rPr lang="en-IN" dirty="0" smtClean="0"/>
              <a:t>/&gt;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மாணவர்கள்</a:t>
            </a:r>
            <a:r>
              <a:rPr lang="en-US" dirty="0" smtClean="0"/>
              <a:t> </a:t>
            </a:r>
            <a:r>
              <a:rPr lang="en-US" dirty="0" err="1" smtClean="0"/>
              <a:t>செய்யவேண்டியவை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57400" y="666750"/>
            <a:ext cx="670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தமிழ்</a:t>
            </a:r>
            <a:r>
              <a:rPr lang="en-US" dirty="0" smtClean="0"/>
              <a:t> </a:t>
            </a:r>
            <a:r>
              <a:rPr lang="en-US" dirty="0" err="1" smtClean="0"/>
              <a:t>உள்ளிட்ட</a:t>
            </a:r>
            <a:r>
              <a:rPr lang="en-US" dirty="0" smtClean="0"/>
              <a:t> </a:t>
            </a:r>
            <a:r>
              <a:rPr lang="en-US" dirty="0" err="1" smtClean="0"/>
              <a:t>இந்திய</a:t>
            </a:r>
            <a:r>
              <a:rPr lang="en-US" dirty="0" smtClean="0"/>
              <a:t> </a:t>
            </a:r>
            <a:r>
              <a:rPr lang="en-US" dirty="0" err="1" smtClean="0"/>
              <a:t>மொழிகளில்</a:t>
            </a:r>
            <a:r>
              <a:rPr lang="en-US" dirty="0" smtClean="0"/>
              <a:t> </a:t>
            </a:r>
            <a:r>
              <a:rPr lang="en-US" dirty="0" err="1" smtClean="0"/>
              <a:t>தங்கள்</a:t>
            </a:r>
            <a:r>
              <a:rPr lang="en-US" dirty="0" smtClean="0"/>
              <a:t> </a:t>
            </a:r>
            <a:r>
              <a:rPr lang="en-US" dirty="0" err="1" smtClean="0"/>
              <a:t>பங்களிப்பை</a:t>
            </a:r>
            <a:r>
              <a:rPr lang="en-US" dirty="0" smtClean="0"/>
              <a:t> </a:t>
            </a:r>
            <a:r>
              <a:rPr lang="en-US" dirty="0" err="1" smtClean="0"/>
              <a:t>ஆற்ற</a:t>
            </a:r>
            <a:r>
              <a:rPr lang="en-US" dirty="0" smtClean="0"/>
              <a:t> </a:t>
            </a:r>
            <a:r>
              <a:rPr lang="en-US" dirty="0" err="1" smtClean="0"/>
              <a:t>வேண்டும்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சீனாவின்</a:t>
            </a:r>
            <a:r>
              <a:rPr lang="en-US" dirty="0" smtClean="0"/>
              <a:t> </a:t>
            </a:r>
            <a:r>
              <a:rPr lang="en-US" dirty="0" err="1" smtClean="0"/>
              <a:t>மாண்டரின்</a:t>
            </a:r>
            <a:r>
              <a:rPr lang="en-US" dirty="0" smtClean="0"/>
              <a:t> </a:t>
            </a:r>
            <a:r>
              <a:rPr lang="en-US" dirty="0" err="1" smtClean="0"/>
              <a:t>மொழிக்காக</a:t>
            </a:r>
            <a:r>
              <a:rPr lang="en-US" dirty="0" smtClean="0"/>
              <a:t> 1980களிலேயே </a:t>
            </a:r>
            <a:r>
              <a:rPr lang="en-US" dirty="0" err="1" smtClean="0"/>
              <a:t>இந்த</a:t>
            </a:r>
            <a:r>
              <a:rPr lang="en-US" dirty="0" smtClean="0"/>
              <a:t> </a:t>
            </a:r>
            <a:r>
              <a:rPr lang="en-US" dirty="0" err="1" smtClean="0"/>
              <a:t>தொழில்நுட்பம்</a:t>
            </a:r>
            <a:r>
              <a:rPr lang="en-US" dirty="0" smtClean="0"/>
              <a:t> </a:t>
            </a:r>
            <a:r>
              <a:rPr lang="en-US" dirty="0" err="1" smtClean="0"/>
              <a:t>கண்டு</a:t>
            </a:r>
            <a:r>
              <a:rPr lang="en-US" dirty="0" smtClean="0"/>
              <a:t> </a:t>
            </a:r>
            <a:r>
              <a:rPr lang="en-US" dirty="0" err="1" smtClean="0"/>
              <a:t>பிடிக்கப்பட்டு</a:t>
            </a:r>
            <a:r>
              <a:rPr lang="en-US" dirty="0" smtClean="0"/>
              <a:t> </a:t>
            </a:r>
            <a:r>
              <a:rPr lang="en-US" dirty="0" err="1" smtClean="0"/>
              <a:t>காப்புரிமையும்</a:t>
            </a:r>
            <a:r>
              <a:rPr lang="en-US" dirty="0" smtClean="0"/>
              <a:t> </a:t>
            </a:r>
            <a:r>
              <a:rPr lang="en-US" dirty="0" err="1" smtClean="0"/>
              <a:t>பெறப்பட்டு</a:t>
            </a:r>
            <a:r>
              <a:rPr lang="en-US" dirty="0" smtClean="0"/>
              <a:t> </a:t>
            </a:r>
            <a:r>
              <a:rPr lang="en-US" dirty="0" err="1" smtClean="0"/>
              <a:t>விட்டது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பார்க்க</a:t>
            </a:r>
            <a:r>
              <a:rPr lang="en-US" dirty="0" smtClean="0"/>
              <a:t>: </a:t>
            </a:r>
            <a:r>
              <a:rPr lang="en-US" u="sng" dirty="0" smtClean="0">
                <a:hlinkClick r:id="rId2"/>
              </a:rPr>
              <a:t>https://www.google.com/patents/US5220639</a:t>
            </a:r>
            <a:endParaRPr lang="en-US" dirty="0" smtClean="0"/>
          </a:p>
          <a:p>
            <a:r>
              <a:rPr lang="en-US" dirty="0" err="1" smtClean="0"/>
              <a:t>நம்</a:t>
            </a:r>
            <a:r>
              <a:rPr lang="en-US" dirty="0" smtClean="0"/>
              <a:t> </a:t>
            </a:r>
            <a:r>
              <a:rPr lang="en-US" dirty="0" err="1" smtClean="0"/>
              <a:t>தமிழ்</a:t>
            </a:r>
            <a:r>
              <a:rPr lang="en-US" dirty="0" smtClean="0"/>
              <a:t> </a:t>
            </a:r>
            <a:r>
              <a:rPr lang="en-US" dirty="0" err="1" smtClean="0"/>
              <a:t>உள்ளிட்ட</a:t>
            </a:r>
            <a:r>
              <a:rPr lang="en-US" dirty="0" smtClean="0"/>
              <a:t> </a:t>
            </a:r>
            <a:r>
              <a:rPr lang="en-US" dirty="0" err="1" smtClean="0"/>
              <a:t>இந்திய</a:t>
            </a:r>
            <a:r>
              <a:rPr lang="en-US" dirty="0" smtClean="0"/>
              <a:t> </a:t>
            </a:r>
            <a:r>
              <a:rPr lang="en-US" dirty="0" err="1" smtClean="0"/>
              <a:t>மொழிகளின்</a:t>
            </a:r>
            <a:r>
              <a:rPr lang="en-US" dirty="0" smtClean="0"/>
              <a:t> </a:t>
            </a:r>
            <a:r>
              <a:rPr lang="en-US" dirty="0" err="1" smtClean="0"/>
              <a:t>காப்புரிமை</a:t>
            </a:r>
            <a:r>
              <a:rPr lang="en-US" dirty="0" smtClean="0"/>
              <a:t> </a:t>
            </a:r>
            <a:r>
              <a:rPr lang="en-US" dirty="0" err="1" smtClean="0"/>
              <a:t>வேறு</a:t>
            </a:r>
            <a:r>
              <a:rPr lang="en-US" dirty="0" smtClean="0"/>
              <a:t> </a:t>
            </a:r>
            <a:r>
              <a:rPr lang="en-US" dirty="0" err="1" smtClean="0"/>
              <a:t>யாருக்கும்</a:t>
            </a:r>
            <a:r>
              <a:rPr lang="en-US" dirty="0" smtClean="0"/>
              <a:t> </a:t>
            </a:r>
            <a:r>
              <a:rPr lang="en-US" dirty="0" err="1" smtClean="0"/>
              <a:t>போகாத</a:t>
            </a:r>
            <a:r>
              <a:rPr lang="en-US" dirty="0" smtClean="0"/>
              <a:t> </a:t>
            </a:r>
            <a:r>
              <a:rPr lang="en-US" dirty="0" err="1" smtClean="0"/>
              <a:t>வண்ணம்</a:t>
            </a:r>
            <a:r>
              <a:rPr lang="en-US" dirty="0" smtClean="0"/>
              <a:t> </a:t>
            </a:r>
            <a:r>
              <a:rPr lang="en-US" dirty="0" err="1" smtClean="0"/>
              <a:t>தடுக்க</a:t>
            </a:r>
            <a:r>
              <a:rPr lang="en-US" dirty="0" smtClean="0"/>
              <a:t> </a:t>
            </a:r>
            <a:r>
              <a:rPr lang="en-US" dirty="0" err="1" smtClean="0"/>
              <a:t>நம்மால்</a:t>
            </a:r>
            <a:r>
              <a:rPr lang="en-US" dirty="0" smtClean="0"/>
              <a:t> </a:t>
            </a:r>
            <a:r>
              <a:rPr lang="en-US" dirty="0" err="1" smtClean="0"/>
              <a:t>கண்டிப்பாக</a:t>
            </a:r>
            <a:r>
              <a:rPr lang="en-US" dirty="0" smtClean="0"/>
              <a:t> </a:t>
            </a:r>
            <a:r>
              <a:rPr lang="en-US" dirty="0" err="1" smtClean="0"/>
              <a:t>முடியும்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</p:nvPr>
        </p:nvGraphicFramePr>
        <p:xfrm>
          <a:off x="1557338" y="0"/>
          <a:ext cx="7586662" cy="341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2400" dirty="0" smtClean="0"/>
              <a:t>நான் ஆணையிட்டால்</a:t>
            </a:r>
            <a:r>
              <a:rPr lang="en-US" sz="2400" dirty="0" smtClean="0"/>
              <a:t>, </a:t>
            </a:r>
            <a:r>
              <a:rPr lang="ta-IN" sz="2400" dirty="0" smtClean="0"/>
              <a:t>அது நடந்துவிட்டால்</a:t>
            </a:r>
            <a:endParaRPr lang="en-IN" sz="24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pic>
        <p:nvPicPr>
          <p:cNvPr id="8" name="nan anaiyitt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429000" y="209550"/>
            <a:ext cx="33528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Placeholder 6" descr="dialogue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266" b="8266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>
            <a:off x="2057400" y="356235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NLP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Content Placeholder 3" descr="Image result for voice recognition images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"/>
            <a:ext cx="7696200" cy="312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Text to Speech </a:t>
            </a:r>
            <a:r>
              <a:rPr lang="ta-IN" dirty="0" smtClean="0"/>
              <a:t>செயல்படும் </a:t>
            </a:r>
            <a:r>
              <a:rPr lang="ta-IN" dirty="0" smtClean="0"/>
              <a:t>விதம்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</p:nvPr>
        </p:nvGraphicFramePr>
        <p:xfrm>
          <a:off x="1557338" y="0"/>
          <a:ext cx="7586662" cy="341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Industry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</p:nvPr>
        </p:nvGraphicFramePr>
        <p:xfrm>
          <a:off x="1557338" y="0"/>
          <a:ext cx="7586662" cy="341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Industry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</p:nvPr>
        </p:nvGraphicFramePr>
        <p:xfrm>
          <a:off x="1557338" y="0"/>
          <a:ext cx="7586662" cy="341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Industry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356235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Intelligent Personal Assistant's</a:t>
            </a:r>
            <a:endParaRPr lang="en-IN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8" name="Rectangle 7"/>
          <p:cNvSpPr/>
          <p:nvPr/>
        </p:nvSpPr>
        <p:spPr>
          <a:xfrm>
            <a:off x="2209800" y="0"/>
            <a:ext cx="65532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Microsoft </a:t>
            </a:r>
            <a:r>
              <a:rPr lang="en-IN" dirty="0" err="1" smtClean="0"/>
              <a:t>Cortana</a:t>
            </a:r>
            <a:r>
              <a:rPr lang="en-IN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Apple's </a:t>
            </a:r>
            <a:r>
              <a:rPr lang="en-IN" dirty="0" err="1" smtClean="0"/>
              <a:t>Siri</a:t>
            </a:r>
            <a:r>
              <a:rPr lang="en-IN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Google's Google Home,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Google Now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Amazon </a:t>
            </a:r>
            <a:r>
              <a:rPr lang="en-IN" dirty="0" err="1" smtClean="0"/>
              <a:t>Alexa</a:t>
            </a:r>
            <a:r>
              <a:rPr lang="en-IN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Amazon's </a:t>
            </a:r>
            <a:r>
              <a:rPr lang="en-IN" dirty="0" err="1" smtClean="0"/>
              <a:t>Evi</a:t>
            </a:r>
            <a:r>
              <a:rPr lang="en-IN" dirty="0" smtClean="0"/>
              <a:t> (branded as </a:t>
            </a:r>
            <a:r>
              <a:rPr lang="en-IN" dirty="0" err="1" smtClean="0"/>
              <a:t>Evi</a:t>
            </a:r>
            <a:r>
              <a:rPr lang="en-IN" dirty="0" smtClean="0"/>
              <a:t>),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the open source Lucida,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Samsung's S Voice,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LG G3's Voice Mate,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BlackBerry's Assistant, 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C00000"/>
                </a:solidFill>
              </a:rPr>
              <a:t>IBM's </a:t>
            </a:r>
            <a:r>
              <a:rPr lang="en-IN" sz="2400" dirty="0" smtClean="0">
                <a:solidFill>
                  <a:srgbClr val="C00000"/>
                </a:solidFill>
              </a:rPr>
              <a:t>Watson (computer),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Face book's </a:t>
            </a:r>
            <a:r>
              <a:rPr lang="en-IN" dirty="0" smtClean="0"/>
              <a:t>M (app)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267</Words>
  <Application>Microsoft Office PowerPoint</Application>
  <PresentationFormat>On-screen Show (16:9)</PresentationFormat>
  <Paragraphs>67</Paragraphs>
  <Slides>15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WidescreenPresentation</vt:lpstr>
      <vt:lpstr>எழுத்தில் இருந்து ஒலி-  தொழில்நுட்பத்தின் வாய்ப்புகள்</vt:lpstr>
      <vt:lpstr>Slide 2</vt:lpstr>
      <vt:lpstr>நான் ஆணையிட்டால், அது நடந்துவிட்டால்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மாணவர்கள் செய்யவேண்டியவை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2017-03-27T04:46:01Z</dcterms:created>
  <dcterms:modified xsi:type="dcterms:W3CDTF">2017-03-27T09:16:14Z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